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ink/ink1.xml" ContentType="application/inkml+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2.xml" ContentType="application/inkml+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5" r:id="rId4"/>
    <p:sldMasterId id="2147483666" r:id="rId5"/>
  </p:sldMasterIdLst>
  <p:notesMasterIdLst>
    <p:notesMasterId r:id="rId30"/>
  </p:notesMasterIdLst>
  <p:handoutMasterIdLst>
    <p:handoutMasterId r:id="rId31"/>
  </p:handoutMasterIdLst>
  <p:sldIdLst>
    <p:sldId id="320" r:id="rId6"/>
    <p:sldId id="472" r:id="rId7"/>
    <p:sldId id="733" r:id="rId8"/>
    <p:sldId id="734" r:id="rId9"/>
    <p:sldId id="740" r:id="rId10"/>
    <p:sldId id="735" r:id="rId11"/>
    <p:sldId id="460" r:id="rId12"/>
    <p:sldId id="736" r:id="rId13"/>
    <p:sldId id="473" r:id="rId14"/>
    <p:sldId id="737" r:id="rId15"/>
    <p:sldId id="738" r:id="rId16"/>
    <p:sldId id="739" r:id="rId17"/>
    <p:sldId id="714" r:id="rId18"/>
    <p:sldId id="726" r:id="rId19"/>
    <p:sldId id="727" r:id="rId20"/>
    <p:sldId id="749" r:id="rId21"/>
    <p:sldId id="964" r:id="rId22"/>
    <p:sldId id="965" r:id="rId23"/>
    <p:sldId id="963" r:id="rId24"/>
    <p:sldId id="591" r:id="rId25"/>
    <p:sldId id="262" r:id="rId26"/>
    <p:sldId id="968" r:id="rId27"/>
    <p:sldId id="270" r:id="rId28"/>
    <p:sldId id="742" r:id="rId29"/>
  </p:sldIdLst>
  <p:sldSz cx="17559338" cy="9875838"/>
  <p:notesSz cx="6883400" cy="9994900"/>
  <p:defaultTextStyle>
    <a:defPPr>
      <a:defRPr lang="en-US"/>
    </a:defPPr>
    <a:lvl1pPr algn="ctr" rtl="0" fontAlgn="base">
      <a:spcBef>
        <a:spcPct val="50000"/>
      </a:spcBef>
      <a:spcAft>
        <a:spcPct val="0"/>
      </a:spcAft>
      <a:defRPr sz="3100" kern="1200">
        <a:solidFill>
          <a:schemeClr val="tx1"/>
        </a:solidFill>
        <a:latin typeface="Arial" charset="0"/>
        <a:ea typeface="+mn-ea"/>
        <a:cs typeface="+mn-cs"/>
      </a:defRPr>
    </a:lvl1pPr>
    <a:lvl2pPr marL="877915" algn="ctr" rtl="0" fontAlgn="base">
      <a:spcBef>
        <a:spcPct val="50000"/>
      </a:spcBef>
      <a:spcAft>
        <a:spcPct val="0"/>
      </a:spcAft>
      <a:defRPr sz="3100" kern="1200">
        <a:solidFill>
          <a:schemeClr val="tx1"/>
        </a:solidFill>
        <a:latin typeface="Arial" charset="0"/>
        <a:ea typeface="+mn-ea"/>
        <a:cs typeface="+mn-cs"/>
      </a:defRPr>
    </a:lvl2pPr>
    <a:lvl3pPr marL="1755831" algn="ctr" rtl="0" fontAlgn="base">
      <a:spcBef>
        <a:spcPct val="50000"/>
      </a:spcBef>
      <a:spcAft>
        <a:spcPct val="0"/>
      </a:spcAft>
      <a:defRPr sz="3100" kern="1200">
        <a:solidFill>
          <a:schemeClr val="tx1"/>
        </a:solidFill>
        <a:latin typeface="Arial" charset="0"/>
        <a:ea typeface="+mn-ea"/>
        <a:cs typeface="+mn-cs"/>
      </a:defRPr>
    </a:lvl3pPr>
    <a:lvl4pPr marL="2633746" algn="ctr" rtl="0" fontAlgn="base">
      <a:spcBef>
        <a:spcPct val="50000"/>
      </a:spcBef>
      <a:spcAft>
        <a:spcPct val="0"/>
      </a:spcAft>
      <a:defRPr sz="3100" kern="1200">
        <a:solidFill>
          <a:schemeClr val="tx1"/>
        </a:solidFill>
        <a:latin typeface="Arial" charset="0"/>
        <a:ea typeface="+mn-ea"/>
        <a:cs typeface="+mn-cs"/>
      </a:defRPr>
    </a:lvl4pPr>
    <a:lvl5pPr marL="3511662" algn="ctr" rtl="0" fontAlgn="base">
      <a:spcBef>
        <a:spcPct val="50000"/>
      </a:spcBef>
      <a:spcAft>
        <a:spcPct val="0"/>
      </a:spcAft>
      <a:defRPr sz="3100" kern="1200">
        <a:solidFill>
          <a:schemeClr val="tx1"/>
        </a:solidFill>
        <a:latin typeface="Arial" charset="0"/>
        <a:ea typeface="+mn-ea"/>
        <a:cs typeface="+mn-cs"/>
      </a:defRPr>
    </a:lvl5pPr>
    <a:lvl6pPr marL="4389577" algn="l" defTabSz="1755831" rtl="0" eaLnBrk="1" latinLnBrk="0" hangingPunct="1">
      <a:defRPr sz="3100" kern="1200">
        <a:solidFill>
          <a:schemeClr val="tx1"/>
        </a:solidFill>
        <a:latin typeface="Arial" charset="0"/>
        <a:ea typeface="+mn-ea"/>
        <a:cs typeface="+mn-cs"/>
      </a:defRPr>
    </a:lvl6pPr>
    <a:lvl7pPr marL="5267493" algn="l" defTabSz="1755831" rtl="0" eaLnBrk="1" latinLnBrk="0" hangingPunct="1">
      <a:defRPr sz="3100" kern="1200">
        <a:solidFill>
          <a:schemeClr val="tx1"/>
        </a:solidFill>
        <a:latin typeface="Arial" charset="0"/>
        <a:ea typeface="+mn-ea"/>
        <a:cs typeface="+mn-cs"/>
      </a:defRPr>
    </a:lvl7pPr>
    <a:lvl8pPr marL="6145408" algn="l" defTabSz="1755831" rtl="0" eaLnBrk="1" latinLnBrk="0" hangingPunct="1">
      <a:defRPr sz="3100" kern="1200">
        <a:solidFill>
          <a:schemeClr val="tx1"/>
        </a:solidFill>
        <a:latin typeface="Arial" charset="0"/>
        <a:ea typeface="+mn-ea"/>
        <a:cs typeface="+mn-cs"/>
      </a:defRPr>
    </a:lvl8pPr>
    <a:lvl9pPr marL="7023324" algn="l" defTabSz="1755831" rtl="0" eaLnBrk="1" latinLnBrk="0" hangingPunct="1">
      <a:defRPr sz="31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523" userDrawn="1">
          <p15:clr>
            <a:srgbClr val="A4A3A4"/>
          </p15:clr>
        </p15:guide>
        <p15:guide id="2" pos="37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6" name="Auteur" initials="A" lastIdx="1" clrIdx="1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A3FF"/>
    <a:srgbClr val="B7DBFF"/>
    <a:srgbClr val="1F4D5E"/>
    <a:srgbClr val="58585A"/>
    <a:srgbClr val="009DA0"/>
    <a:srgbClr val="6BB98F"/>
    <a:srgbClr val="FFD356"/>
    <a:srgbClr val="E3E2D7"/>
    <a:srgbClr val="D7D7D7"/>
    <a:srgbClr val="ACE8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42" autoAdjust="0"/>
    <p:restoredTop sz="96952" autoAdjust="0"/>
  </p:normalViewPr>
  <p:slideViewPr>
    <p:cSldViewPr showGuides="1">
      <p:cViewPr varScale="1">
        <p:scale>
          <a:sx n="35" d="100"/>
          <a:sy n="35" d="100"/>
        </p:scale>
        <p:origin x="1080" y="72"/>
      </p:cViewPr>
      <p:guideLst>
        <p:guide orient="horz" pos="1523"/>
        <p:guide pos="3716"/>
      </p:guideLst>
    </p:cSldViewPr>
  </p:slideViewPr>
  <p:notesTextViewPr>
    <p:cViewPr>
      <p:scale>
        <a:sx n="3" d="2"/>
        <a:sy n="3" d="2"/>
      </p:scale>
      <p:origin x="0" y="0"/>
    </p:cViewPr>
  </p:notesTextViewPr>
  <p:sorterViewPr>
    <p:cViewPr>
      <p:scale>
        <a:sx n="100" d="100"/>
        <a:sy n="100" d="100"/>
      </p:scale>
      <p:origin x="0" y="0"/>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6" dt="2020-11-23T14:41:37.713" idx="1">
    <p:pos x="11061" y="661"/>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9294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cm"/>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2.84167" units="1/cm"/>
          <inkml:channelProperty channel="T" name="resolution" value="1" units="1/dev"/>
        </inkml:channelProperties>
      </inkml:inkSource>
      <inkml:timestamp xml:id="ts0" timeString="2017-09-14T08:17:41.381"/>
    </inkml:context>
    <inkml:brush xml:id="br0">
      <inkml:brushProperty name="width" value="0.05" units="cm"/>
      <inkml:brushProperty name="height" value="0.05" units="cm"/>
      <inkml:brushProperty name="fitToCurve" value="1"/>
    </inkml:brush>
  </inkml:definitions>
  <inkml:trace contextRef="#ctx0" brushRef="#br0">26 0 264 0,'0'0'0'15,"0"8"-44"-15,0 10-6 16,-16 0 38-16,6 4 12 16,10-22-1-16,0 0-11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cm"/>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2.84167" units="1/cm"/>
          <inkml:channelProperty channel="T" name="resolution" value="1" units="1/dev"/>
        </inkml:channelProperties>
      </inkml:inkSource>
      <inkml:timestamp xml:id="ts0" timeString="2017-09-14T08:17:41.381"/>
    </inkml:context>
    <inkml:brush xml:id="br0">
      <inkml:brushProperty name="width" value="0.05" units="cm"/>
      <inkml:brushProperty name="height" value="0.05" units="cm"/>
      <inkml:brushProperty name="fitToCurve" value="1"/>
    </inkml:brush>
  </inkml:definitions>
  <inkml:trace contextRef="#ctx0" brushRef="#br0">26 0 264 0,'0'0'0'15,"0"8"-44"-15,0 10-6 16,-16 0 38-16,6 4 12 16,10-22-1-16,0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8" name="Rectangle 8"/>
          <p:cNvSpPr>
            <a:spLocks noGrp="1" noRot="1" noChangeAspect="1" noChangeArrowheads="1" noTextEdit="1"/>
          </p:cNvSpPr>
          <p:nvPr>
            <p:ph type="sldImg" idx="2"/>
          </p:nvPr>
        </p:nvSpPr>
        <p:spPr bwMode="auto">
          <a:xfrm>
            <a:off x="450850" y="1371600"/>
            <a:ext cx="5981700" cy="33655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9" name="Rectangle 9"/>
          <p:cNvSpPr>
            <a:spLocks noGrp="1" noChangeArrowheads="1"/>
          </p:cNvSpPr>
          <p:nvPr>
            <p:ph type="body" sz="quarter" idx="3"/>
          </p:nvPr>
        </p:nvSpPr>
        <p:spPr bwMode="auto">
          <a:xfrm>
            <a:off x="917575" y="5029200"/>
            <a:ext cx="5048250" cy="40386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42" tIns="48221" rIns="96442" bIns="48221"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002226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2300" kern="1200">
        <a:solidFill>
          <a:schemeClr val="tx1"/>
        </a:solidFill>
        <a:latin typeface="Arial" charset="0"/>
        <a:ea typeface="+mn-ea"/>
        <a:cs typeface="+mn-cs"/>
      </a:defRPr>
    </a:lvl1pPr>
    <a:lvl2pPr marL="877915" algn="l" rtl="0" eaLnBrk="0" fontAlgn="base" hangingPunct="0">
      <a:spcBef>
        <a:spcPct val="30000"/>
      </a:spcBef>
      <a:spcAft>
        <a:spcPct val="0"/>
      </a:spcAft>
      <a:defRPr kumimoji="1" sz="2300" kern="1200">
        <a:solidFill>
          <a:schemeClr val="tx1"/>
        </a:solidFill>
        <a:latin typeface="Arial" charset="0"/>
        <a:ea typeface="+mn-ea"/>
        <a:cs typeface="+mn-cs"/>
      </a:defRPr>
    </a:lvl2pPr>
    <a:lvl3pPr marL="1755831" algn="l" rtl="0" eaLnBrk="0" fontAlgn="base" hangingPunct="0">
      <a:spcBef>
        <a:spcPct val="30000"/>
      </a:spcBef>
      <a:spcAft>
        <a:spcPct val="0"/>
      </a:spcAft>
      <a:defRPr kumimoji="1" sz="2300" kern="1200">
        <a:solidFill>
          <a:schemeClr val="tx1"/>
        </a:solidFill>
        <a:latin typeface="Arial" charset="0"/>
        <a:ea typeface="+mn-ea"/>
        <a:cs typeface="+mn-cs"/>
      </a:defRPr>
    </a:lvl3pPr>
    <a:lvl4pPr marL="2633746" algn="l" rtl="0" eaLnBrk="0" fontAlgn="base" hangingPunct="0">
      <a:spcBef>
        <a:spcPct val="30000"/>
      </a:spcBef>
      <a:spcAft>
        <a:spcPct val="0"/>
      </a:spcAft>
      <a:defRPr kumimoji="1" sz="2300" kern="1200">
        <a:solidFill>
          <a:schemeClr val="tx1"/>
        </a:solidFill>
        <a:latin typeface="Arial" charset="0"/>
        <a:ea typeface="+mn-ea"/>
        <a:cs typeface="+mn-cs"/>
      </a:defRPr>
    </a:lvl4pPr>
    <a:lvl5pPr marL="3511662" algn="l" rtl="0" eaLnBrk="0" fontAlgn="base" hangingPunct="0">
      <a:spcBef>
        <a:spcPct val="30000"/>
      </a:spcBef>
      <a:spcAft>
        <a:spcPct val="0"/>
      </a:spcAft>
      <a:defRPr kumimoji="1" sz="2300" kern="1200">
        <a:solidFill>
          <a:schemeClr val="tx1"/>
        </a:solidFill>
        <a:latin typeface="Arial" charset="0"/>
        <a:ea typeface="+mn-ea"/>
        <a:cs typeface="+mn-cs"/>
      </a:defRPr>
    </a:lvl5pPr>
    <a:lvl6pPr marL="4389577" algn="l" defTabSz="1755831" rtl="0" eaLnBrk="1" latinLnBrk="0" hangingPunct="1">
      <a:defRPr sz="2300" kern="1200">
        <a:solidFill>
          <a:schemeClr val="tx1"/>
        </a:solidFill>
        <a:latin typeface="+mn-lt"/>
        <a:ea typeface="+mn-ea"/>
        <a:cs typeface="+mn-cs"/>
      </a:defRPr>
    </a:lvl6pPr>
    <a:lvl7pPr marL="5267493" algn="l" defTabSz="1755831" rtl="0" eaLnBrk="1" latinLnBrk="0" hangingPunct="1">
      <a:defRPr sz="2300" kern="1200">
        <a:solidFill>
          <a:schemeClr val="tx1"/>
        </a:solidFill>
        <a:latin typeface="+mn-lt"/>
        <a:ea typeface="+mn-ea"/>
        <a:cs typeface="+mn-cs"/>
      </a:defRPr>
    </a:lvl7pPr>
    <a:lvl8pPr marL="6145408" algn="l" defTabSz="1755831" rtl="0" eaLnBrk="1" latinLnBrk="0" hangingPunct="1">
      <a:defRPr sz="2300" kern="1200">
        <a:solidFill>
          <a:schemeClr val="tx1"/>
        </a:solidFill>
        <a:latin typeface="+mn-lt"/>
        <a:ea typeface="+mn-ea"/>
        <a:cs typeface="+mn-cs"/>
      </a:defRPr>
    </a:lvl8pPr>
    <a:lvl9pPr marL="7023324" algn="l" defTabSz="1755831" rtl="0" eaLnBrk="1" latinLnBrk="0" hangingPunct="1">
      <a:defRPr sz="2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858" name="Rectangle 2"/>
          <p:cNvSpPr>
            <a:spLocks noGrp="1" noRot="1" noChangeAspect="1" noChangeArrowheads="1" noTextEdit="1"/>
          </p:cNvSpPr>
          <p:nvPr>
            <p:ph type="sldImg"/>
          </p:nvPr>
        </p:nvSpPr>
        <p:spPr>
          <a:xfrm>
            <a:off x="158750" y="806450"/>
            <a:ext cx="6788150" cy="3819525"/>
          </a:xfrm>
          <a:ln/>
        </p:spPr>
      </p:sp>
      <p:sp>
        <p:nvSpPr>
          <p:cNvPr id="14018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7241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71081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And that’s about it. </a:t>
            </a:r>
            <a:r>
              <a:rPr lang="en-GB"/>
              <a:t>Thank you for your time. </a:t>
            </a:r>
          </a:p>
        </p:txBody>
      </p:sp>
      <p:sp>
        <p:nvSpPr>
          <p:cNvPr id="4" name="Foliennummernplatzhalter 3"/>
          <p:cNvSpPr>
            <a:spLocks noGrp="1"/>
          </p:cNvSpPr>
          <p:nvPr>
            <p:ph type="sldNum" sz="quarter" idx="5"/>
          </p:nvPr>
        </p:nvSpPr>
        <p:spPr/>
        <p:txBody>
          <a:bodyPr/>
          <a:lstStyle/>
          <a:p>
            <a:fld id="{37969872-14DA-4816-8D3D-D18083D5DA4C}" type="slidenum">
              <a:rPr lang="de-DE" smtClean="0"/>
              <a:t>20</a:t>
            </a:fld>
            <a:endParaRPr lang="de-DE"/>
          </a:p>
        </p:txBody>
      </p:sp>
    </p:spTree>
    <p:extLst>
      <p:ext uri="{BB962C8B-B14F-4D97-AF65-F5344CB8AC3E}">
        <p14:creationId xmlns:p14="http://schemas.microsoft.com/office/powerpoint/2010/main" val="1341851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First, a look at preventive maintenance. What can the testo 883 be used for here?</a:t>
            </a:r>
          </a:p>
          <a:p>
            <a:pPr marL="342900" indent="-342900" algn="l">
              <a:buFont typeface="Arial" panose="020B0604020202020204" pitchFamily="34" charset="0"/>
              <a:buChar char="•"/>
            </a:pPr>
            <a:r>
              <a:rPr lang="en-GB" dirty="0"/>
              <a:t>Among other things, it is ideal for the early detection of impending malfunctions or defects in plants and machinery: This is because a thermal imager can be used to detect temperature increases reliably.</a:t>
            </a:r>
          </a:p>
          <a:p>
            <a:pPr marL="342900" indent="-342900" algn="l">
              <a:buFont typeface="Arial" panose="020B0604020202020204" pitchFamily="34" charset="0"/>
              <a:buChar char="•"/>
            </a:pPr>
            <a:r>
              <a:rPr lang="en-GB" dirty="0"/>
              <a:t>Fast detection of critical heating states (hotspots) during operation </a:t>
            </a:r>
          </a:p>
          <a:p>
            <a:pPr marL="342900" indent="-342900" algn="l">
              <a:buFont typeface="Arial" panose="020B0604020202020204" pitchFamily="34" charset="0"/>
              <a:buChar char="•"/>
            </a:pPr>
            <a:r>
              <a:rPr lang="en-GB" dirty="0"/>
              <a:t>Prevent costly damage, downtime and fire risks to plants and machinery </a:t>
            </a:r>
          </a:p>
          <a:p>
            <a:pPr marL="342900" indent="-342900" algn="l">
              <a:buFont typeface="Arial" panose="020B0604020202020204" pitchFamily="34" charset="0"/>
              <a:buChar char="•"/>
            </a:pPr>
            <a:r>
              <a:rPr lang="en-GB" b="1" dirty="0"/>
              <a:t>Electrical maintenance</a:t>
            </a:r>
          </a:p>
          <a:p>
            <a:pPr marL="1220815" lvl="1" indent="-342900" algn="l">
              <a:buFont typeface="Arial" panose="020B0604020202020204" pitchFamily="34" charset="0"/>
              <a:buChar char="•"/>
            </a:pPr>
            <a:r>
              <a:rPr lang="en-GB" dirty="0"/>
              <a:t>Inspection of switching cabinets, electrical connections, photovoltaic systems</a:t>
            </a:r>
          </a:p>
          <a:p>
            <a:pPr marL="1220815" lvl="1" indent="-342900" algn="l">
              <a:buFont typeface="Arial" panose="020B0604020202020204" pitchFamily="34" charset="0"/>
              <a:buChar char="•"/>
            </a:pPr>
            <a:r>
              <a:rPr lang="en-GB" dirty="0"/>
              <a:t>Evaluate heating states in low, medium and high-voltage installations</a:t>
            </a:r>
          </a:p>
          <a:p>
            <a:pPr marL="342900" lvl="0" indent="-342900" algn="l">
              <a:buFont typeface="Arial" panose="020B0604020202020204" pitchFamily="34" charset="0"/>
              <a:buChar char="•"/>
            </a:pPr>
            <a:r>
              <a:rPr lang="en-GB" b="1" dirty="0"/>
              <a:t>Mechanical maintenance </a:t>
            </a:r>
          </a:p>
          <a:p>
            <a:pPr marL="1220815" lvl="1" indent="-342900" algn="l">
              <a:buFont typeface="Arial" panose="020B0604020202020204" pitchFamily="34" charset="0"/>
              <a:buChar char="•"/>
            </a:pPr>
            <a:r>
              <a:rPr lang="en-GB" dirty="0"/>
              <a:t>Detect wear and tear on machinery</a:t>
            </a:r>
          </a:p>
          <a:p>
            <a:pPr marL="1220815" lvl="1" indent="-342900" algn="l">
              <a:buFont typeface="Arial" panose="020B0604020202020204" pitchFamily="34" charset="0"/>
              <a:buChar char="•"/>
            </a:pPr>
            <a:r>
              <a:rPr lang="en-GB" dirty="0"/>
              <a:t>Inspection of motors, bearings and shafts</a:t>
            </a:r>
          </a:p>
          <a:p>
            <a:pPr marL="342900" indent="-342900" algn="l">
              <a:buFont typeface="Arial" panose="020B0604020202020204" pitchFamily="34" charset="0"/>
              <a:buChar char="•"/>
            </a:pPr>
            <a:r>
              <a:rPr lang="en-GB" b="1" dirty="0"/>
              <a:t>Safe high-temperature measurement</a:t>
            </a:r>
          </a:p>
          <a:p>
            <a:pPr marL="1220815" lvl="1" indent="-342900" algn="l">
              <a:buFont typeface="Arial" panose="020B0604020202020204" pitchFamily="34" charset="0"/>
              <a:buChar char="•"/>
            </a:pPr>
            <a:r>
              <a:rPr lang="en-GB" b="0" dirty="0"/>
              <a:t>Measure high temperatures up to 650 °C from a safe distance</a:t>
            </a:r>
          </a:p>
          <a:p>
            <a:pPr marL="1220815" lvl="1" indent="-342900" algn="l">
              <a:buFont typeface="Arial" panose="020B0604020202020204" pitchFamily="34" charset="0"/>
              <a:buChar char="•"/>
            </a:pPr>
            <a:r>
              <a:rPr lang="en-GB" b="0" dirty="0"/>
              <a:t>Ideal for use in industrial maintenance </a:t>
            </a:r>
          </a:p>
          <a:p>
            <a:pPr marL="1220815" lvl="1" indent="-342900" algn="l">
              <a:buFont typeface="Arial" panose="020B0604020202020204" pitchFamily="34" charset="0"/>
              <a:buChar char="•"/>
            </a:pPr>
            <a:r>
              <a:rPr lang="en-GB" b="0" dirty="0"/>
              <a:t>Detect wear and tear and insulation damage on furnaces</a:t>
            </a:r>
          </a:p>
          <a:p>
            <a:pPr algn="l"/>
            <a:endParaRPr lang="de-DE" dirty="0"/>
          </a:p>
        </p:txBody>
      </p:sp>
      <p:sp>
        <p:nvSpPr>
          <p:cNvPr id="4" name="Foliennummernplatzhalter 3"/>
          <p:cNvSpPr>
            <a:spLocks noGrp="1"/>
          </p:cNvSpPr>
          <p:nvPr>
            <p:ph type="sldNum" sz="quarter" idx="5"/>
          </p:nvPr>
        </p:nvSpPr>
        <p:spPr/>
        <p:txBody>
          <a:bodyPr/>
          <a:lstStyle/>
          <a:p>
            <a:fld id="{37969872-14DA-4816-8D3D-D18083D5DA4C}" type="slidenum">
              <a:rPr lang="de-DE" smtClean="0"/>
              <a:t>21</a:t>
            </a:fld>
            <a:endParaRPr lang="de-DE"/>
          </a:p>
        </p:txBody>
      </p:sp>
    </p:spTree>
    <p:extLst>
      <p:ext uri="{BB962C8B-B14F-4D97-AF65-F5344CB8AC3E}">
        <p14:creationId xmlns:p14="http://schemas.microsoft.com/office/powerpoint/2010/main" val="979077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GB" b="1" dirty="0"/>
              <a:t>And in building energy consulting?</a:t>
            </a:r>
          </a:p>
          <a:p>
            <a:pPr marL="342900" indent="-342900" algn="l">
              <a:buFont typeface="Arial" panose="020B0604020202020204" pitchFamily="34" charset="0"/>
              <a:buChar char="•"/>
            </a:pPr>
            <a:r>
              <a:rPr lang="en-GB" b="1" dirty="0"/>
              <a:t>Carrying out comprehensive energy consulting services</a:t>
            </a:r>
            <a:br>
              <a:rPr lang="en-GB" b="1" dirty="0"/>
            </a:br>
            <a:r>
              <a:rPr lang="en-GB" b="0" dirty="0"/>
              <a:t>The testo 883 is the ideal measurement tool for comprehensive diagnostic and refurbishment applications when energy consulting is required. Thermal irregularities can be detected across the entire building shell in detail.  </a:t>
            </a:r>
          </a:p>
          <a:p>
            <a:pPr marL="342900" indent="-342900" algn="l">
              <a:buFont typeface="Arial" panose="020B0604020202020204" pitchFamily="34" charset="0"/>
              <a:buChar char="•"/>
            </a:pPr>
            <a:r>
              <a:rPr lang="en-GB" b="1" dirty="0"/>
              <a:t>Detecting structural defects and safeguarding construction quality</a:t>
            </a:r>
            <a:br>
              <a:rPr lang="en-GB" b="1" dirty="0"/>
            </a:br>
            <a:r>
              <a:rPr lang="en-GB" b="0" dirty="0"/>
              <a:t>Analysis with the testo 883 thermal imager is a fast, efficient method of detecting any potential construction errors and faulty implementation of construction work. Heat loss, moisture and lack of air tightness are visible on a thermal image. </a:t>
            </a:r>
          </a:p>
          <a:p>
            <a:pPr marL="342900" indent="-342900">
              <a:buFont typeface="Arial" panose="020B0604020202020204" pitchFamily="34" charset="0"/>
              <a:buChar char="•"/>
            </a:pPr>
            <a:r>
              <a:rPr lang="en-GB" b="1" dirty="0"/>
              <a:t>Detecting leaks non-intrusively</a:t>
            </a:r>
            <a:br>
              <a:rPr lang="en-GB" b="1" dirty="0"/>
            </a:br>
            <a:r>
              <a:rPr lang="en-GB" dirty="0"/>
              <a:t>It is difficult to find leaks from water-carrying pipes in floors or walls. The only way to find them is often to expose the pipes, which damages the living quarters. With the thermal imager, you can find the leaks without having to open up the floor/walls unnecessarily. This means less work for you and less expense for the customer. </a:t>
            </a:r>
            <a:br>
              <a:rPr lang="en-GB" dirty="0"/>
            </a:br>
            <a:r>
              <a:rPr lang="en-GB" b="0" dirty="0"/>
              <a:t>The thermal imager also finds the cause of rising damp or the ingress of rainwater before the water can cause any major damage.</a:t>
            </a:r>
          </a:p>
          <a:p>
            <a:pPr marL="342900" indent="-342900" algn="l">
              <a:buFont typeface="Arial" panose="020B0604020202020204" pitchFamily="34" charset="0"/>
              <a:buChar char="•"/>
            </a:pPr>
            <a:r>
              <a:rPr lang="en-GB" b="1" dirty="0"/>
              <a:t>Preventing mould formation</a:t>
            </a:r>
            <a:br>
              <a:rPr lang="en-GB" b="1" dirty="0"/>
            </a:br>
            <a:r>
              <a:rPr lang="en-GB" b="0" dirty="0"/>
              <a:t>Mould risk is detected with the thermal imager before it is actually visible.</a:t>
            </a:r>
          </a:p>
          <a:p>
            <a:pPr marL="171450" indent="-171450" algn="l" defTabSz="914400" rtl="0" eaLnBrk="1" latinLnBrk="0" hangingPunct="1">
              <a:buFont typeface="Arial" panose="020B0604020202020204" pitchFamily="34" charset="0"/>
              <a:buChar char="•"/>
            </a:pPr>
            <a:r>
              <a:rPr lang="en-GB" sz="1200" b="1" dirty="0">
                <a:solidFill>
                  <a:schemeClr val="tx1"/>
                </a:solidFill>
                <a:latin typeface="+mn-lt"/>
                <a:ea typeface="+mn-ea"/>
                <a:cs typeface="+mn-cs"/>
              </a:rPr>
              <a:t>Monitoring heating and installation systems</a:t>
            </a:r>
            <a:br>
              <a:rPr lang="en-GB" sz="1200" b="1" dirty="0">
                <a:solidFill>
                  <a:schemeClr val="tx1"/>
                </a:solidFill>
                <a:latin typeface="+mn-lt"/>
                <a:ea typeface="+mn-ea"/>
                <a:cs typeface="+mn-cs"/>
              </a:rPr>
            </a:br>
            <a:r>
              <a:rPr lang="en-GB" b="0" dirty="0"/>
              <a:t>Detect silting and blockages in radiators reliably, quickly and easily.</a:t>
            </a:r>
          </a:p>
        </p:txBody>
      </p:sp>
      <p:sp>
        <p:nvSpPr>
          <p:cNvPr id="4" name="Foliennummernplatzhalter 3"/>
          <p:cNvSpPr>
            <a:spLocks noGrp="1"/>
          </p:cNvSpPr>
          <p:nvPr>
            <p:ph type="sldNum" sz="quarter" idx="5"/>
          </p:nvPr>
        </p:nvSpPr>
        <p:spPr/>
        <p:txBody>
          <a:bodyPr/>
          <a:lstStyle/>
          <a:p>
            <a:fld id="{37969872-14DA-4816-8D3D-D18083D5DA4C}" type="slidenum">
              <a:rPr lang="de-DE" smtClean="0"/>
              <a:t>23</a:t>
            </a:fld>
            <a:endParaRPr lang="de-DE"/>
          </a:p>
        </p:txBody>
      </p:sp>
    </p:spTree>
    <p:extLst>
      <p:ext uri="{BB962C8B-B14F-4D97-AF65-F5344CB8AC3E}">
        <p14:creationId xmlns:p14="http://schemas.microsoft.com/office/powerpoint/2010/main" val="1119089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825" y="-18060"/>
            <a:ext cx="17589152" cy="9893898"/>
          </a:xfrm>
          <a:prstGeom prst="rect">
            <a:avLst/>
          </a:prstGeom>
        </p:spPr>
      </p:pic>
      <p:sp>
        <p:nvSpPr>
          <p:cNvPr id="363524" name="Rectangle 3076"/>
          <p:cNvSpPr>
            <a:spLocks noGrp="1" noChangeArrowheads="1"/>
          </p:cNvSpPr>
          <p:nvPr>
            <p:ph type="ctrTitle" hasCustomPrompt="1"/>
          </p:nvPr>
        </p:nvSpPr>
        <p:spPr>
          <a:xfrm>
            <a:off x="759553" y="4315753"/>
            <a:ext cx="15625399" cy="1485574"/>
          </a:xfrm>
        </p:spPr>
        <p:txBody>
          <a:bodyPr wrap="square" bIns="69127" anchor="t">
            <a:spAutoFit/>
          </a:bodyPr>
          <a:lstStyle>
            <a:lvl1pPr algn="l">
              <a:lnSpc>
                <a:spcPct val="100000"/>
              </a:lnSpc>
              <a:defRPr sz="9200" b="1">
                <a:solidFill>
                  <a:schemeClr val="bg1"/>
                </a:solidFill>
              </a:defRPr>
            </a:lvl1pPr>
          </a:lstStyle>
          <a:p>
            <a:pPr lvl="0"/>
            <a:r>
              <a:rPr lang="de-DE" dirty="0"/>
              <a:t>Power Point Template</a:t>
            </a:r>
            <a:endParaRPr lang="de-DE" noProof="0" dirty="0"/>
          </a:p>
        </p:txBody>
      </p:sp>
      <p:sp>
        <p:nvSpPr>
          <p:cNvPr id="363525" name="Rectangle 3077"/>
          <p:cNvSpPr>
            <a:spLocks noGrp="1" noChangeArrowheads="1"/>
          </p:cNvSpPr>
          <p:nvPr>
            <p:ph type="subTitle" idx="1" hasCustomPrompt="1"/>
          </p:nvPr>
        </p:nvSpPr>
        <p:spPr>
          <a:xfrm>
            <a:off x="759553" y="3579524"/>
            <a:ext cx="15625399" cy="707886"/>
          </a:xfrm>
        </p:spPr>
        <p:txBody>
          <a:bodyPr wrap="square" anchor="b">
            <a:spAutoFit/>
          </a:bodyPr>
          <a:lstStyle>
            <a:lvl1pPr marL="0" indent="0" algn="l">
              <a:buFontTx/>
              <a:buNone/>
              <a:defRPr sz="4600" b="1">
                <a:solidFill>
                  <a:schemeClr val="accent1"/>
                </a:solidFill>
              </a:defRPr>
            </a:lvl1pPr>
          </a:lstStyle>
          <a:p>
            <a:r>
              <a:rPr lang="de-DE" dirty="0" err="1"/>
              <a:t>Testo</a:t>
            </a:r>
            <a:r>
              <a:rPr lang="de-DE" dirty="0"/>
              <a:t> Corporate Design</a:t>
            </a:r>
          </a:p>
        </p:txBody>
      </p:sp>
    </p:spTree>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wrap="square"/>
          <a:lstStyle/>
          <a:p>
            <a:r>
              <a:rPr lang="de-DE"/>
              <a:t>Mastertitelformat bearbeiten</a:t>
            </a:r>
            <a:endParaRPr lang="de-DE" dirty="0"/>
          </a:p>
        </p:txBody>
      </p:sp>
    </p:spTree>
    <p:extLst>
      <p:ext uri="{BB962C8B-B14F-4D97-AF65-F5344CB8AC3E}">
        <p14:creationId xmlns:p14="http://schemas.microsoft.com/office/powerpoint/2010/main" val="1464441127"/>
      </p:ext>
    </p:extLst>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wrap="square"/>
          <a:lstStyle/>
          <a:p>
            <a:r>
              <a:rPr lang="de-DE"/>
              <a:t>Mastertitelformat bearbeiten</a:t>
            </a:r>
          </a:p>
        </p:txBody>
      </p:sp>
      <p:sp>
        <p:nvSpPr>
          <p:cNvPr id="5" name="Inhaltsplatzhalter 2"/>
          <p:cNvSpPr>
            <a:spLocks noGrp="1"/>
          </p:cNvSpPr>
          <p:nvPr>
            <p:ph idx="1"/>
          </p:nvPr>
        </p:nvSpPr>
        <p:spPr>
          <a:xfrm>
            <a:off x="731639" y="1619684"/>
            <a:ext cx="16621258" cy="7777114"/>
          </a:xfrm>
        </p:spPr>
        <p:txBody>
          <a:bodyPr/>
          <a:lstStyle>
            <a:lvl1pPr>
              <a:buClr>
                <a:schemeClr val="accent1"/>
              </a:buClr>
              <a:defRPr/>
            </a:lvl1pPr>
            <a:lvl4pPr>
              <a:defRPr sz="2300"/>
            </a:lvl4pPr>
            <a:lvl5pPr>
              <a:defRPr sz="2300"/>
            </a:lvl5pPr>
          </a:lstStyle>
          <a:p>
            <a:pPr lvl="0"/>
            <a:r>
              <a:rPr lang="de-DE"/>
              <a:t>Mastertextformat bearbeiten</a:t>
            </a:r>
          </a:p>
          <a:p>
            <a:pPr lvl="1"/>
            <a:r>
              <a:rPr lang="de-DE"/>
              <a:t>Zweite Ebene</a:t>
            </a:r>
          </a:p>
          <a:p>
            <a:pPr lvl="2"/>
            <a:r>
              <a:rPr lang="de-DE"/>
              <a:t>Dritte Ebene</a:t>
            </a:r>
          </a:p>
        </p:txBody>
      </p:sp>
      <p:sp>
        <p:nvSpPr>
          <p:cNvPr id="6" name="Rectangle 4"/>
          <p:cNvSpPr>
            <a:spLocks noChangeArrowheads="1"/>
          </p:cNvSpPr>
          <p:nvPr userDrawn="1"/>
        </p:nvSpPr>
        <p:spPr bwMode="auto">
          <a:xfrm>
            <a:off x="16700549" y="9550964"/>
            <a:ext cx="685800" cy="3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180000" bIns="0" anchor="ctr"/>
          <a:lstStyle/>
          <a:p>
            <a:pPr algn="r">
              <a:spcBef>
                <a:spcPct val="0"/>
              </a:spcBef>
            </a:pPr>
            <a:fld id="{4527F5C8-B34E-407C-9C22-14DDA34AF579}" type="slidenum">
              <a:rPr lang="de-DE" sz="1400" smtClean="0">
                <a:solidFill>
                  <a:schemeClr val="bg1"/>
                </a:solidFill>
              </a:rPr>
              <a:t>‹nr.›</a:t>
            </a:fld>
            <a:r>
              <a:rPr lang="de-DE" sz="1400">
                <a:solidFill>
                  <a:schemeClr val="bg1"/>
                </a:solidFill>
              </a:rPr>
              <a:t>/24</a:t>
            </a:r>
            <a:endParaRPr lang="de-DE" sz="1400" dirty="0">
              <a:solidFill>
                <a:schemeClr val="bg1"/>
              </a:solidFill>
            </a:endParaRPr>
          </a:p>
        </p:txBody>
      </p:sp>
    </p:spTree>
    <p:extLst>
      <p:ext uri="{BB962C8B-B14F-4D97-AF65-F5344CB8AC3E}">
        <p14:creationId xmlns:p14="http://schemas.microsoft.com/office/powerpoint/2010/main" val="3848467589"/>
      </p:ext>
    </p:extLst>
  </p:cSld>
  <p:clrMapOvr>
    <a:masterClrMapping/>
  </p:clrMapOvr>
  <p:transition spd="med">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2787" y="-1"/>
            <a:ext cx="17553764" cy="959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wrap="square"/>
          <a:lstStyle/>
          <a:p>
            <a:r>
              <a:rPr lang="de-DE"/>
              <a:t>Mastertitelformat bearbeiten</a:t>
            </a:r>
            <a:endParaRPr lang="de-DE" dirty="0"/>
          </a:p>
        </p:txBody>
      </p:sp>
      <p:sp>
        <p:nvSpPr>
          <p:cNvPr id="4" name="Rectangle 4"/>
          <p:cNvSpPr>
            <a:spLocks noChangeArrowheads="1"/>
          </p:cNvSpPr>
          <p:nvPr userDrawn="1"/>
        </p:nvSpPr>
        <p:spPr bwMode="auto">
          <a:xfrm>
            <a:off x="16700549" y="9550964"/>
            <a:ext cx="685800" cy="3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180000" bIns="0" anchor="ctr"/>
          <a:lstStyle/>
          <a:p>
            <a:pPr algn="r">
              <a:spcBef>
                <a:spcPct val="0"/>
              </a:spcBef>
            </a:pPr>
            <a:fld id="{ED856426-1B08-47BC-A55D-CA95DD6190AA}" type="slidenum">
              <a:rPr lang="de-DE" sz="1400" smtClean="0">
                <a:solidFill>
                  <a:schemeClr val="bg1"/>
                </a:solidFill>
              </a:rPr>
              <a:t>‹nr.›</a:t>
            </a:fld>
            <a:r>
              <a:rPr lang="de-DE" sz="1400">
                <a:solidFill>
                  <a:schemeClr val="bg1"/>
                </a:solidFill>
              </a:rPr>
              <a:t>/24</a:t>
            </a:r>
            <a:endParaRPr lang="de-DE" sz="1400" dirty="0">
              <a:solidFill>
                <a:schemeClr val="bg1"/>
              </a:solidFill>
            </a:endParaRPr>
          </a:p>
        </p:txBody>
      </p:sp>
      <p:sp>
        <p:nvSpPr>
          <p:cNvPr id="7" name="Rectangle 14"/>
          <p:cNvSpPr>
            <a:spLocks noGrp="1" noChangeArrowheads="1"/>
          </p:cNvSpPr>
          <p:nvPr>
            <p:ph idx="1"/>
          </p:nvPr>
        </p:nvSpPr>
        <p:spPr bwMode="auto">
          <a:xfrm>
            <a:off x="731639" y="1619684"/>
            <a:ext cx="16621258" cy="777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t>Mastertextformat bearbeiten</a:t>
            </a:r>
          </a:p>
        </p:txBody>
      </p:sp>
    </p:spTree>
    <p:extLst>
      <p:ext uri="{BB962C8B-B14F-4D97-AF65-F5344CB8AC3E}">
        <p14:creationId xmlns:p14="http://schemas.microsoft.com/office/powerpoint/2010/main" val="3487889129"/>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824" y="-18060"/>
            <a:ext cx="17589151" cy="9893897"/>
          </a:xfrm>
          <a:prstGeom prst="rect">
            <a:avLst/>
          </a:prstGeom>
        </p:spPr>
      </p:pic>
      <p:sp>
        <p:nvSpPr>
          <p:cNvPr id="363524" name="Rectangle 3076"/>
          <p:cNvSpPr>
            <a:spLocks noGrp="1" noChangeArrowheads="1"/>
          </p:cNvSpPr>
          <p:nvPr>
            <p:ph type="ctrTitle" hasCustomPrompt="1"/>
          </p:nvPr>
        </p:nvSpPr>
        <p:spPr>
          <a:xfrm>
            <a:off x="759553" y="3667990"/>
            <a:ext cx="8092125" cy="2532015"/>
          </a:xfrm>
        </p:spPr>
        <p:txBody>
          <a:bodyPr wrap="square" bIns="69127" anchor="t">
            <a:spAutoFit/>
          </a:bodyPr>
          <a:lstStyle>
            <a:lvl1pPr algn="l">
              <a:lnSpc>
                <a:spcPct val="100000"/>
              </a:lnSpc>
              <a:defRPr sz="8000" b="1">
                <a:solidFill>
                  <a:schemeClr val="bg1"/>
                </a:solidFill>
              </a:defRPr>
            </a:lvl1pPr>
          </a:lstStyle>
          <a:p>
            <a:pPr lvl="0"/>
            <a:r>
              <a:rPr lang="de-DE" dirty="0"/>
              <a:t>Power Point </a:t>
            </a:r>
            <a:br>
              <a:rPr lang="de-DE" dirty="0"/>
            </a:br>
            <a:r>
              <a:rPr lang="de-DE" dirty="0"/>
              <a:t>Template</a:t>
            </a:r>
            <a:endParaRPr lang="de-DE" noProof="0" dirty="0"/>
          </a:p>
        </p:txBody>
      </p:sp>
      <p:sp>
        <p:nvSpPr>
          <p:cNvPr id="363525" name="Rectangle 3077"/>
          <p:cNvSpPr>
            <a:spLocks noGrp="1" noChangeArrowheads="1"/>
          </p:cNvSpPr>
          <p:nvPr>
            <p:ph type="subTitle" idx="1" hasCustomPrompt="1"/>
          </p:nvPr>
        </p:nvSpPr>
        <p:spPr>
          <a:xfrm>
            <a:off x="759554" y="2921695"/>
            <a:ext cx="8092124" cy="707886"/>
          </a:xfrm>
        </p:spPr>
        <p:txBody>
          <a:bodyPr wrap="square" anchor="b">
            <a:spAutoFit/>
          </a:bodyPr>
          <a:lstStyle>
            <a:lvl1pPr marL="0" indent="0" algn="l">
              <a:buFontTx/>
              <a:buNone/>
              <a:defRPr sz="4600" b="1">
                <a:solidFill>
                  <a:schemeClr val="accent1"/>
                </a:solidFill>
              </a:defRPr>
            </a:lvl1pPr>
          </a:lstStyle>
          <a:p>
            <a:r>
              <a:rPr lang="de-DE" dirty="0" err="1"/>
              <a:t>Testo</a:t>
            </a:r>
            <a:r>
              <a:rPr lang="de-DE" dirty="0"/>
              <a:t> Corporate Design</a:t>
            </a:r>
          </a:p>
        </p:txBody>
      </p:sp>
    </p:spTree>
    <p:extLst>
      <p:ext uri="{BB962C8B-B14F-4D97-AF65-F5344CB8AC3E}">
        <p14:creationId xmlns:p14="http://schemas.microsoft.com/office/powerpoint/2010/main" val="3021974623"/>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wrap="square"/>
          <a:lstStyle/>
          <a:p>
            <a:r>
              <a:rPr lang="de-DE" dirty="0"/>
              <a:t>Mastertitelformat bearbeiten</a:t>
            </a:r>
          </a:p>
        </p:txBody>
      </p:sp>
      <p:sp>
        <p:nvSpPr>
          <p:cNvPr id="5" name="Rectangle 14"/>
          <p:cNvSpPr>
            <a:spLocks noGrp="1" noChangeArrowheads="1"/>
          </p:cNvSpPr>
          <p:nvPr>
            <p:ph idx="1"/>
          </p:nvPr>
        </p:nvSpPr>
        <p:spPr bwMode="auto">
          <a:xfrm>
            <a:off x="731639" y="1619684"/>
            <a:ext cx="16621258" cy="777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t>Mastertextformat bearbeiten</a:t>
            </a:r>
          </a:p>
        </p:txBody>
      </p:sp>
    </p:spTree>
    <p:extLst>
      <p:ext uri="{BB962C8B-B14F-4D97-AF65-F5344CB8AC3E}">
        <p14:creationId xmlns:p14="http://schemas.microsoft.com/office/powerpoint/2010/main" val="2869538998"/>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wrap="square"/>
          <a:lstStyle/>
          <a:p>
            <a:r>
              <a:rPr lang="de-DE"/>
              <a:t>Mastertitelformat bearbeiten</a:t>
            </a:r>
            <a:endParaRPr lang="de-DE" dirty="0"/>
          </a:p>
        </p:txBody>
      </p:sp>
    </p:spTree>
    <p:extLst>
      <p:ext uri="{BB962C8B-B14F-4D97-AF65-F5344CB8AC3E}">
        <p14:creationId xmlns:p14="http://schemas.microsoft.com/office/powerpoint/2010/main" val="783129516"/>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wrap="square"/>
          <a:lstStyle/>
          <a:p>
            <a:r>
              <a:rPr lang="de-DE" dirty="0"/>
              <a:t>Mastertitelformat bearbeiten</a:t>
            </a:r>
          </a:p>
        </p:txBody>
      </p:sp>
      <p:sp>
        <p:nvSpPr>
          <p:cNvPr id="5" name="Inhaltsplatzhalter 2"/>
          <p:cNvSpPr>
            <a:spLocks noGrp="1"/>
          </p:cNvSpPr>
          <p:nvPr>
            <p:ph idx="1"/>
          </p:nvPr>
        </p:nvSpPr>
        <p:spPr>
          <a:xfrm>
            <a:off x="731639" y="1619684"/>
            <a:ext cx="16621258" cy="7777114"/>
          </a:xfrm>
        </p:spPr>
        <p:txBody>
          <a:bodyPr/>
          <a:lstStyle>
            <a:lvl1pPr>
              <a:buClr>
                <a:schemeClr val="accent1"/>
              </a:buClr>
              <a:defRPr/>
            </a:lvl1pPr>
            <a:lvl4pPr>
              <a:defRPr sz="2300"/>
            </a:lvl4pPr>
            <a:lvl5pPr>
              <a:defRPr sz="2300"/>
            </a:lvl5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3523248085"/>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2787" y="-1"/>
            <a:ext cx="17553764" cy="959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wrap="square"/>
          <a:lstStyle/>
          <a:p>
            <a:r>
              <a:rPr lang="de-DE"/>
              <a:t>Mastertitelformat bearbeiten</a:t>
            </a:r>
            <a:endParaRPr lang="de-DE" dirty="0"/>
          </a:p>
        </p:txBody>
      </p:sp>
      <p:sp>
        <p:nvSpPr>
          <p:cNvPr id="4" name="Rectangle 4"/>
          <p:cNvSpPr>
            <a:spLocks noChangeArrowheads="1"/>
          </p:cNvSpPr>
          <p:nvPr userDrawn="1"/>
        </p:nvSpPr>
        <p:spPr bwMode="auto">
          <a:xfrm>
            <a:off x="16700549" y="9550964"/>
            <a:ext cx="685800" cy="3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180000" bIns="0" anchor="ctr"/>
          <a:lstStyle/>
          <a:p>
            <a:pPr algn="r">
              <a:spcBef>
                <a:spcPct val="0"/>
              </a:spcBef>
            </a:pPr>
            <a:fld id="{53B9EE86-F546-482A-B70C-B09A21CD6658}" type="slidenum">
              <a:rPr lang="de-DE" sz="1400" smtClean="0">
                <a:solidFill>
                  <a:schemeClr val="bg1"/>
                </a:solidFill>
              </a:rPr>
              <a:t>‹nr.›</a:t>
            </a:fld>
            <a:r>
              <a:rPr lang="de-DE" sz="1400">
                <a:solidFill>
                  <a:schemeClr val="bg1"/>
                </a:solidFill>
              </a:rPr>
              <a:t>/41</a:t>
            </a:r>
            <a:endParaRPr lang="de-DE" sz="1400" dirty="0">
              <a:solidFill>
                <a:schemeClr val="bg1"/>
              </a:solidFill>
            </a:endParaRPr>
          </a:p>
        </p:txBody>
      </p:sp>
      <p:sp>
        <p:nvSpPr>
          <p:cNvPr id="7" name="Rectangle 14"/>
          <p:cNvSpPr>
            <a:spLocks noGrp="1" noChangeArrowheads="1"/>
          </p:cNvSpPr>
          <p:nvPr>
            <p:ph idx="1"/>
          </p:nvPr>
        </p:nvSpPr>
        <p:spPr bwMode="auto">
          <a:xfrm>
            <a:off x="731639" y="1619684"/>
            <a:ext cx="16621258" cy="777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t>Mastertextformat bearbeiten</a:t>
            </a:r>
          </a:p>
        </p:txBody>
      </p:sp>
    </p:spTree>
    <p:extLst>
      <p:ext uri="{BB962C8B-B14F-4D97-AF65-F5344CB8AC3E}">
        <p14:creationId xmlns:p14="http://schemas.microsoft.com/office/powerpoint/2010/main" val="2371874651"/>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825" y="-18060"/>
            <a:ext cx="17589152" cy="9893898"/>
          </a:xfrm>
          <a:prstGeom prst="rect">
            <a:avLst/>
          </a:prstGeom>
        </p:spPr>
      </p:pic>
      <p:sp>
        <p:nvSpPr>
          <p:cNvPr id="363524" name="Rectangle 3076"/>
          <p:cNvSpPr>
            <a:spLocks noGrp="1" noChangeArrowheads="1"/>
          </p:cNvSpPr>
          <p:nvPr>
            <p:ph type="ctrTitle" hasCustomPrompt="1"/>
          </p:nvPr>
        </p:nvSpPr>
        <p:spPr>
          <a:xfrm>
            <a:off x="759553" y="4315753"/>
            <a:ext cx="15625399" cy="1485574"/>
          </a:xfrm>
        </p:spPr>
        <p:txBody>
          <a:bodyPr wrap="square" bIns="69127" anchor="t">
            <a:spAutoFit/>
          </a:bodyPr>
          <a:lstStyle>
            <a:lvl1pPr algn="l">
              <a:lnSpc>
                <a:spcPct val="100000"/>
              </a:lnSpc>
              <a:defRPr sz="9200" b="1">
                <a:solidFill>
                  <a:schemeClr val="bg1"/>
                </a:solidFill>
              </a:defRPr>
            </a:lvl1pPr>
          </a:lstStyle>
          <a:p>
            <a:pPr lvl="0"/>
            <a:r>
              <a:rPr lang="de-DE" dirty="0"/>
              <a:t>Power Point Template</a:t>
            </a:r>
            <a:endParaRPr lang="de-DE" noProof="0" dirty="0"/>
          </a:p>
        </p:txBody>
      </p:sp>
      <p:sp>
        <p:nvSpPr>
          <p:cNvPr id="363525" name="Rectangle 3077"/>
          <p:cNvSpPr>
            <a:spLocks noGrp="1" noChangeArrowheads="1"/>
          </p:cNvSpPr>
          <p:nvPr>
            <p:ph type="subTitle" idx="1" hasCustomPrompt="1"/>
          </p:nvPr>
        </p:nvSpPr>
        <p:spPr>
          <a:xfrm>
            <a:off x="759553" y="3579524"/>
            <a:ext cx="15625399" cy="707886"/>
          </a:xfrm>
        </p:spPr>
        <p:txBody>
          <a:bodyPr wrap="square" anchor="b">
            <a:spAutoFit/>
          </a:bodyPr>
          <a:lstStyle>
            <a:lvl1pPr marL="0" indent="0" algn="l">
              <a:buFontTx/>
              <a:buNone/>
              <a:defRPr sz="4600" b="1">
                <a:solidFill>
                  <a:schemeClr val="accent1"/>
                </a:solidFill>
              </a:defRPr>
            </a:lvl1pPr>
          </a:lstStyle>
          <a:p>
            <a:r>
              <a:rPr lang="de-DE" dirty="0" err="1"/>
              <a:t>Testo</a:t>
            </a:r>
            <a:r>
              <a:rPr lang="de-DE" dirty="0"/>
              <a:t> Corporate Design</a:t>
            </a:r>
          </a:p>
        </p:txBody>
      </p:sp>
    </p:spTree>
    <p:extLst>
      <p:ext uri="{BB962C8B-B14F-4D97-AF65-F5344CB8AC3E}">
        <p14:creationId xmlns:p14="http://schemas.microsoft.com/office/powerpoint/2010/main" val="3004749017"/>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363524" name="Rectangle 3076"/>
          <p:cNvSpPr>
            <a:spLocks noGrp="1" noChangeArrowheads="1"/>
          </p:cNvSpPr>
          <p:nvPr>
            <p:ph type="ctrTitle" hasCustomPrompt="1"/>
          </p:nvPr>
        </p:nvSpPr>
        <p:spPr>
          <a:xfrm>
            <a:off x="759553" y="3667990"/>
            <a:ext cx="8092125" cy="2532015"/>
          </a:xfrm>
        </p:spPr>
        <p:txBody>
          <a:bodyPr wrap="square" bIns="69127" anchor="t">
            <a:spAutoFit/>
          </a:bodyPr>
          <a:lstStyle>
            <a:lvl1pPr algn="l">
              <a:lnSpc>
                <a:spcPct val="100000"/>
              </a:lnSpc>
              <a:defRPr sz="8000" b="1">
                <a:solidFill>
                  <a:schemeClr val="bg1"/>
                </a:solidFill>
              </a:defRPr>
            </a:lvl1pPr>
          </a:lstStyle>
          <a:p>
            <a:pPr lvl="0"/>
            <a:r>
              <a:rPr lang="de-DE" dirty="0"/>
              <a:t>Power Point </a:t>
            </a:r>
            <a:br>
              <a:rPr lang="de-DE" dirty="0"/>
            </a:br>
            <a:r>
              <a:rPr lang="de-DE" dirty="0"/>
              <a:t>Template</a:t>
            </a:r>
            <a:endParaRPr lang="de-DE" noProof="0" dirty="0"/>
          </a:p>
        </p:txBody>
      </p:sp>
      <p:sp>
        <p:nvSpPr>
          <p:cNvPr id="363525" name="Rectangle 3077"/>
          <p:cNvSpPr>
            <a:spLocks noGrp="1" noChangeArrowheads="1"/>
          </p:cNvSpPr>
          <p:nvPr>
            <p:ph type="subTitle" idx="1" hasCustomPrompt="1"/>
          </p:nvPr>
        </p:nvSpPr>
        <p:spPr>
          <a:xfrm>
            <a:off x="759554" y="2921695"/>
            <a:ext cx="8092124" cy="707886"/>
          </a:xfrm>
        </p:spPr>
        <p:txBody>
          <a:bodyPr wrap="square" anchor="b">
            <a:spAutoFit/>
          </a:bodyPr>
          <a:lstStyle>
            <a:lvl1pPr marL="0" indent="0" algn="l">
              <a:buFontTx/>
              <a:buNone/>
              <a:defRPr sz="4600" b="1">
                <a:solidFill>
                  <a:schemeClr val="accent1"/>
                </a:solidFill>
              </a:defRPr>
            </a:lvl1pPr>
          </a:lstStyle>
          <a:p>
            <a:r>
              <a:rPr lang="de-DE" dirty="0" err="1"/>
              <a:t>Testo</a:t>
            </a:r>
            <a:r>
              <a:rPr lang="de-DE" dirty="0"/>
              <a:t> Corporate Design</a:t>
            </a:r>
          </a:p>
        </p:txBody>
      </p:sp>
      <p:pic>
        <p:nvPicPr>
          <p:cNvPr id="5" name="Grafik 4" descr="Ein Bild, das Ball, lila enthält.&#10;&#10;Automatisch generierte Beschreibung">
            <a:extLst>
              <a:ext uri="{FF2B5EF4-FFF2-40B4-BE49-F238E27FC236}">
                <a16:creationId xmlns:a16="http://schemas.microsoft.com/office/drawing/2014/main" id="{202D17AF-ED6A-46BD-A49A-C3A99B3F30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2"/>
          <a:stretch/>
        </p:blipFill>
        <p:spPr>
          <a:xfrm>
            <a:off x="4782" y="-3763"/>
            <a:ext cx="17554555" cy="9875520"/>
          </a:xfrm>
          <a:prstGeom prst="rect">
            <a:avLst/>
          </a:prstGeom>
        </p:spPr>
      </p:pic>
    </p:spTree>
    <p:extLst>
      <p:ext uri="{BB962C8B-B14F-4D97-AF65-F5344CB8AC3E}">
        <p14:creationId xmlns:p14="http://schemas.microsoft.com/office/powerpoint/2010/main" val="1295523058"/>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wrap="square"/>
          <a:lstStyle/>
          <a:p>
            <a:r>
              <a:rPr lang="de-DE"/>
              <a:t>Mastertitelformat bearbeiten</a:t>
            </a:r>
            <a:endParaRPr lang="de-DE" dirty="0"/>
          </a:p>
        </p:txBody>
      </p:sp>
      <p:sp>
        <p:nvSpPr>
          <p:cNvPr id="5" name="Rectangle 14"/>
          <p:cNvSpPr>
            <a:spLocks noGrp="1" noChangeArrowheads="1"/>
          </p:cNvSpPr>
          <p:nvPr>
            <p:ph idx="1"/>
          </p:nvPr>
        </p:nvSpPr>
        <p:spPr bwMode="auto">
          <a:xfrm>
            <a:off x="731639" y="1619684"/>
            <a:ext cx="16621258" cy="777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t>Mastertextformat bearbeiten</a:t>
            </a:r>
          </a:p>
        </p:txBody>
      </p:sp>
    </p:spTree>
    <p:extLst>
      <p:ext uri="{BB962C8B-B14F-4D97-AF65-F5344CB8AC3E}">
        <p14:creationId xmlns:p14="http://schemas.microsoft.com/office/powerpoint/2010/main" val="457806787"/>
      </p:ext>
    </p:extLst>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customXml" Target="../ink/ink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20.emf"/><Relationship Id="rId4" Type="http://schemas.openxmlformats.org/officeDocument/2006/relationships/slideLayout" Target="../slideLayouts/slideLayout10.xml"/><Relationship Id="rId9" Type="http://schemas.openxmlformats.org/officeDocument/2006/relationships/customXml" Target="../ink/ink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966"/>
            <a:ext cx="17559338" cy="9871870"/>
          </a:xfrm>
          <a:prstGeom prst="rect">
            <a:avLst/>
          </a:prstGeom>
        </p:spPr>
      </p:pic>
      <p:sp>
        <p:nvSpPr>
          <p:cNvPr id="362508" name="Rectangle 12"/>
          <p:cNvSpPr>
            <a:spLocks noGrp="1" noChangeArrowheads="1"/>
          </p:cNvSpPr>
          <p:nvPr>
            <p:ph type="title"/>
          </p:nvPr>
        </p:nvSpPr>
        <p:spPr bwMode="auto">
          <a:xfrm>
            <a:off x="731639" y="329407"/>
            <a:ext cx="10537032" cy="43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a:bodyPr>
          <a:lstStyle/>
          <a:p>
            <a:pPr lvl="0"/>
            <a:r>
              <a:rPr lang="de-DE" dirty="0"/>
              <a:t>Power Point Template</a:t>
            </a:r>
          </a:p>
        </p:txBody>
      </p:sp>
      <p:sp>
        <p:nvSpPr>
          <p:cNvPr id="362510" name="Rectangle 14"/>
          <p:cNvSpPr>
            <a:spLocks noGrp="1" noChangeArrowheads="1"/>
          </p:cNvSpPr>
          <p:nvPr>
            <p:ph type="body" idx="1"/>
          </p:nvPr>
        </p:nvSpPr>
        <p:spPr bwMode="auto">
          <a:xfrm>
            <a:off x="731639" y="1619684"/>
            <a:ext cx="16621258" cy="777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dirty="0"/>
              <a:t>Klicken Sie, um die Formate des Vorlagentextes zu bearbeiten</a:t>
            </a:r>
          </a:p>
        </p:txBody>
      </p:sp>
      <p:sp>
        <p:nvSpPr>
          <p:cNvPr id="9" name="Rectangle 4"/>
          <p:cNvSpPr>
            <a:spLocks noChangeArrowheads="1"/>
          </p:cNvSpPr>
          <p:nvPr/>
        </p:nvSpPr>
        <p:spPr bwMode="auto">
          <a:xfrm>
            <a:off x="15764445" y="9550964"/>
            <a:ext cx="1621904" cy="3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180000" bIns="0" anchor="ctr"/>
          <a:lstStyle/>
          <a:p>
            <a:pPr algn="r">
              <a:spcBef>
                <a:spcPct val="0"/>
              </a:spcBef>
            </a:pPr>
            <a:fld id="{A35DC86D-9F42-443C-8ABB-DF9BB0734196}" type="slidenum">
              <a:rPr lang="de-DE" sz="1400" smtClean="0">
                <a:solidFill>
                  <a:schemeClr val="bg1"/>
                </a:solidFill>
              </a:rPr>
              <a:t>‹nr.›</a:t>
            </a:fld>
            <a:r>
              <a:rPr lang="de-DE" sz="1400">
                <a:solidFill>
                  <a:schemeClr val="bg1"/>
                </a:solidFill>
              </a:rPr>
              <a:t>/41</a:t>
            </a:r>
            <a:endParaRPr lang="de-DE" sz="1400" dirty="0">
              <a:solidFill>
                <a:schemeClr val="bg1"/>
              </a:solidFill>
            </a:endParaRPr>
          </a:p>
        </p:txBody>
      </p:sp>
      <p:sp>
        <p:nvSpPr>
          <p:cNvPr id="10" name="Rectangle 9"/>
          <p:cNvSpPr>
            <a:spLocks noChangeArrowheads="1"/>
          </p:cNvSpPr>
          <p:nvPr/>
        </p:nvSpPr>
        <p:spPr bwMode="auto">
          <a:xfrm>
            <a:off x="642765" y="9550964"/>
            <a:ext cx="4968552" cy="3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18000" bIns="0" anchor="ctr"/>
          <a:lstStyle/>
          <a:p>
            <a:pPr algn="l">
              <a:spcBef>
                <a:spcPct val="0"/>
              </a:spcBef>
            </a:pPr>
            <a:r>
              <a:rPr lang="de-DE" sz="1400" b="1" dirty="0">
                <a:solidFill>
                  <a:schemeClr val="bg1"/>
                </a:solidFill>
              </a:rPr>
              <a:t>TESTO BV, 15.11.2020, strikt </a:t>
            </a:r>
            <a:r>
              <a:rPr lang="de-DE" sz="1400" b="1" dirty="0" err="1">
                <a:solidFill>
                  <a:schemeClr val="bg1"/>
                </a:solidFill>
              </a:rPr>
              <a:t>vertrouwelijk</a:t>
            </a:r>
            <a:endParaRPr lang="de-DE" sz="1400" b="0" dirty="0">
              <a:solidFill>
                <a:schemeClr val="bg1"/>
              </a:solidFill>
            </a:endParaRPr>
          </a:p>
        </p:txBody>
      </p:sp>
      <mc:AlternateContent xmlns:mc="http://schemas.openxmlformats.org/markup-compatibility/2006" xmlns:p14="http://schemas.microsoft.com/office/powerpoint/2010/main">
        <mc:Choice Requires="p14">
          <p:contentPart p14:bwMode="auto" r:id="rId9">
            <p14:nvContentPartPr>
              <p14:cNvPr id="3" name="Freihand 2"/>
              <p14:cNvContentPartPr/>
              <p14:nvPr userDrawn="1"/>
            </p14:nvContentPartPr>
            <p14:xfrm>
              <a:off x="8302032" y="-1704600"/>
              <a:ext cx="9720" cy="24120"/>
            </p14:xfrm>
          </p:contentPart>
        </mc:Choice>
        <mc:Fallback xmlns="">
          <p:pic>
            <p:nvPicPr>
              <p:cNvPr id="3" name="Freihand 2"/>
              <p:cNvPicPr/>
              <p:nvPr/>
            </p:nvPicPr>
            <p:blipFill>
              <a:blip r:embed="rId11"/>
              <a:stretch>
                <a:fillRect/>
              </a:stretch>
            </p:blipFill>
            <p:spPr>
              <a:xfrm>
                <a:off x="8293032" y="-1713600"/>
                <a:ext cx="27360" cy="41760"/>
              </a:xfrm>
              <a:prstGeom prst="rect">
                <a:avLst/>
              </a:prstGeom>
            </p:spPr>
          </p:pic>
        </mc:Fallback>
      </mc:AlternateContent>
      <p:sp>
        <p:nvSpPr>
          <p:cNvPr id="12" name="Textfeld 11">
            <a:extLst>
              <a:ext uri="{FF2B5EF4-FFF2-40B4-BE49-F238E27FC236}">
                <a16:creationId xmlns:a16="http://schemas.microsoft.com/office/drawing/2014/main" id="{DCF0D43B-8DB1-499F-84A4-256CFD3B8D19}"/>
              </a:ext>
            </a:extLst>
          </p:cNvPr>
          <p:cNvSpPr txBox="1"/>
          <p:nvPr userDrawn="1"/>
        </p:nvSpPr>
        <p:spPr>
          <a:xfrm>
            <a:off x="17007573" y="9569719"/>
            <a:ext cx="547091" cy="276999"/>
          </a:xfrm>
          <a:prstGeom prst="rect">
            <a:avLst/>
          </a:prstGeom>
          <a:solidFill>
            <a:schemeClr val="accent2"/>
          </a:solidFill>
        </p:spPr>
        <p:txBody>
          <a:bodyPr wrap="square" lIns="0" tIns="0" rIns="36000" bIns="0" rtlCol="0" anchor="ctr" anchorCtr="0">
            <a:noAutofit/>
          </a:bodyPr>
          <a:lstStyle/>
          <a:p>
            <a:pPr algn="l"/>
            <a:r>
              <a:rPr lang="de-DE" sz="1400" baseline="0">
                <a:solidFill>
                  <a:schemeClr val="bg1"/>
                </a:solidFill>
              </a:rPr>
              <a:t>15</a:t>
            </a:r>
            <a:endParaRPr lang="de-DE" sz="1400" baseline="0">
              <a:solidFill>
                <a:srgbClr val="58585A"/>
              </a:solidFill>
            </a:endParaRPr>
          </a:p>
        </p:txBody>
      </p:sp>
    </p:spTree>
  </p:cSld>
  <p:clrMap bg1="lt1" tx1="dk1" bg2="lt2" tx2="dk2" accent1="accent1" accent2="accent2" accent3="accent3" accent4="accent4" accent5="accent5" accent6="accent6" hlink="hlink" folHlink="folHlink"/>
  <p:sldLayoutIdLst>
    <p:sldLayoutId id="2147483656" r:id="rId1"/>
    <p:sldLayoutId id="2147483664" r:id="rId2"/>
    <p:sldLayoutId id="2147483657" r:id="rId3"/>
    <p:sldLayoutId id="2147483662" r:id="rId4"/>
    <p:sldLayoutId id="2147483661" r:id="rId5"/>
    <p:sldLayoutId id="2147483663" r:id="rId6"/>
  </p:sldLayoutIdLst>
  <p:transition spd="med">
    <p:zoom/>
  </p:transition>
  <p:txStyles>
    <p:titleStyle>
      <a:lvl1pPr algn="l" rtl="0" eaLnBrk="1" fontAlgn="base" hangingPunct="1">
        <a:lnSpc>
          <a:spcPts val="3072"/>
        </a:lnSpc>
        <a:spcBef>
          <a:spcPct val="0"/>
        </a:spcBef>
        <a:spcAft>
          <a:spcPct val="0"/>
        </a:spcAft>
        <a:defRPr sz="2500" b="1">
          <a:solidFill>
            <a:schemeClr val="bg1"/>
          </a:solidFill>
          <a:latin typeface="+mj-lt"/>
          <a:ea typeface="+mj-ea"/>
          <a:cs typeface="+mj-cs"/>
        </a:defRPr>
      </a:lvl1pPr>
      <a:lvl2pPr algn="l" rtl="0" eaLnBrk="1" fontAlgn="base" hangingPunct="1">
        <a:spcBef>
          <a:spcPct val="0"/>
        </a:spcBef>
        <a:spcAft>
          <a:spcPct val="0"/>
        </a:spcAft>
        <a:defRPr sz="4600">
          <a:solidFill>
            <a:schemeClr val="tx2"/>
          </a:solidFill>
          <a:latin typeface="Arial" charset="0"/>
        </a:defRPr>
      </a:lvl2pPr>
      <a:lvl3pPr algn="l" rtl="0" eaLnBrk="1" fontAlgn="base" hangingPunct="1">
        <a:spcBef>
          <a:spcPct val="0"/>
        </a:spcBef>
        <a:spcAft>
          <a:spcPct val="0"/>
        </a:spcAft>
        <a:defRPr sz="4600">
          <a:solidFill>
            <a:schemeClr val="tx2"/>
          </a:solidFill>
          <a:latin typeface="Arial" charset="0"/>
        </a:defRPr>
      </a:lvl3pPr>
      <a:lvl4pPr algn="l" rtl="0" eaLnBrk="1" fontAlgn="base" hangingPunct="1">
        <a:spcBef>
          <a:spcPct val="0"/>
        </a:spcBef>
        <a:spcAft>
          <a:spcPct val="0"/>
        </a:spcAft>
        <a:defRPr sz="4600">
          <a:solidFill>
            <a:schemeClr val="tx2"/>
          </a:solidFill>
          <a:latin typeface="Arial" charset="0"/>
        </a:defRPr>
      </a:lvl4pPr>
      <a:lvl5pPr algn="l" rtl="0" eaLnBrk="1" fontAlgn="base" hangingPunct="1">
        <a:spcBef>
          <a:spcPct val="0"/>
        </a:spcBef>
        <a:spcAft>
          <a:spcPct val="0"/>
        </a:spcAft>
        <a:defRPr sz="4600">
          <a:solidFill>
            <a:schemeClr val="tx2"/>
          </a:solidFill>
          <a:latin typeface="Arial" charset="0"/>
        </a:defRPr>
      </a:lvl5pPr>
      <a:lvl6pPr marL="877915" algn="l" rtl="0" eaLnBrk="1" fontAlgn="base" hangingPunct="1">
        <a:spcBef>
          <a:spcPct val="0"/>
        </a:spcBef>
        <a:spcAft>
          <a:spcPct val="0"/>
        </a:spcAft>
        <a:defRPr sz="4600">
          <a:solidFill>
            <a:schemeClr val="tx2"/>
          </a:solidFill>
          <a:latin typeface="Arial" charset="0"/>
        </a:defRPr>
      </a:lvl6pPr>
      <a:lvl7pPr marL="1755831" algn="l" rtl="0" eaLnBrk="1" fontAlgn="base" hangingPunct="1">
        <a:spcBef>
          <a:spcPct val="0"/>
        </a:spcBef>
        <a:spcAft>
          <a:spcPct val="0"/>
        </a:spcAft>
        <a:defRPr sz="4600">
          <a:solidFill>
            <a:schemeClr val="tx2"/>
          </a:solidFill>
          <a:latin typeface="Arial" charset="0"/>
        </a:defRPr>
      </a:lvl7pPr>
      <a:lvl8pPr marL="2633746" algn="l" rtl="0" eaLnBrk="1" fontAlgn="base" hangingPunct="1">
        <a:spcBef>
          <a:spcPct val="0"/>
        </a:spcBef>
        <a:spcAft>
          <a:spcPct val="0"/>
        </a:spcAft>
        <a:defRPr sz="4600">
          <a:solidFill>
            <a:schemeClr val="tx2"/>
          </a:solidFill>
          <a:latin typeface="Arial" charset="0"/>
        </a:defRPr>
      </a:lvl8pPr>
      <a:lvl9pPr marL="3511662" algn="l" rtl="0" eaLnBrk="1" fontAlgn="base" hangingPunct="1">
        <a:spcBef>
          <a:spcPct val="0"/>
        </a:spcBef>
        <a:spcAft>
          <a:spcPct val="0"/>
        </a:spcAft>
        <a:defRPr sz="4600">
          <a:solidFill>
            <a:schemeClr val="tx2"/>
          </a:solidFill>
          <a:latin typeface="Arial" charset="0"/>
        </a:defRPr>
      </a:lvl9pPr>
    </p:titleStyle>
    <p:body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700">
          <a:solidFill>
            <a:schemeClr val="tx1"/>
          </a:solidFill>
          <a:latin typeface="+mn-lt"/>
        </a:defRPr>
      </a:lvl4pPr>
      <a:lvl5pPr marL="4206678" algn="l" rtl="0" eaLnBrk="1" fontAlgn="base" hangingPunct="1">
        <a:spcBef>
          <a:spcPct val="20000"/>
        </a:spcBef>
        <a:spcAft>
          <a:spcPct val="0"/>
        </a:spcAft>
        <a:defRPr sz="27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p:bodyStyle>
    <p:otherStyle>
      <a:defPPr>
        <a:defRPr lang="de-DE"/>
      </a:defPPr>
      <a:lvl1pPr marL="0" algn="l" defTabSz="1755831" rtl="0" eaLnBrk="1" latinLnBrk="0" hangingPunct="1">
        <a:defRPr sz="3500" kern="1200">
          <a:solidFill>
            <a:schemeClr val="tx1"/>
          </a:solidFill>
          <a:latin typeface="+mn-lt"/>
          <a:ea typeface="+mn-ea"/>
          <a:cs typeface="+mn-cs"/>
        </a:defRPr>
      </a:lvl1pPr>
      <a:lvl2pPr marL="877915" algn="l" defTabSz="1755831" rtl="0" eaLnBrk="1" latinLnBrk="0" hangingPunct="1">
        <a:defRPr sz="3500" kern="1200">
          <a:solidFill>
            <a:schemeClr val="tx1"/>
          </a:solidFill>
          <a:latin typeface="+mn-lt"/>
          <a:ea typeface="+mn-ea"/>
          <a:cs typeface="+mn-cs"/>
        </a:defRPr>
      </a:lvl2pPr>
      <a:lvl3pPr marL="1755831" algn="l" defTabSz="1755831" rtl="0" eaLnBrk="1" latinLnBrk="0" hangingPunct="1">
        <a:defRPr sz="3500" kern="1200">
          <a:solidFill>
            <a:schemeClr val="tx1"/>
          </a:solidFill>
          <a:latin typeface="+mn-lt"/>
          <a:ea typeface="+mn-ea"/>
          <a:cs typeface="+mn-cs"/>
        </a:defRPr>
      </a:lvl3pPr>
      <a:lvl4pPr marL="2633746" algn="l" defTabSz="1755831" rtl="0" eaLnBrk="1" latinLnBrk="0" hangingPunct="1">
        <a:defRPr sz="3500" kern="1200">
          <a:solidFill>
            <a:schemeClr val="tx1"/>
          </a:solidFill>
          <a:latin typeface="+mn-lt"/>
          <a:ea typeface="+mn-ea"/>
          <a:cs typeface="+mn-cs"/>
        </a:defRPr>
      </a:lvl4pPr>
      <a:lvl5pPr marL="3511662" algn="l" defTabSz="1755831" rtl="0" eaLnBrk="1" latinLnBrk="0" hangingPunct="1">
        <a:defRPr sz="3500" kern="1200">
          <a:solidFill>
            <a:schemeClr val="tx1"/>
          </a:solidFill>
          <a:latin typeface="+mn-lt"/>
          <a:ea typeface="+mn-ea"/>
          <a:cs typeface="+mn-cs"/>
        </a:defRPr>
      </a:lvl5pPr>
      <a:lvl6pPr marL="4389577" algn="l" defTabSz="1755831" rtl="0" eaLnBrk="1" latinLnBrk="0" hangingPunct="1">
        <a:defRPr sz="3500" kern="1200">
          <a:solidFill>
            <a:schemeClr val="tx1"/>
          </a:solidFill>
          <a:latin typeface="+mn-lt"/>
          <a:ea typeface="+mn-ea"/>
          <a:cs typeface="+mn-cs"/>
        </a:defRPr>
      </a:lvl6pPr>
      <a:lvl7pPr marL="5267493" algn="l" defTabSz="1755831" rtl="0" eaLnBrk="1" latinLnBrk="0" hangingPunct="1">
        <a:defRPr sz="3500" kern="1200">
          <a:solidFill>
            <a:schemeClr val="tx1"/>
          </a:solidFill>
          <a:latin typeface="+mn-lt"/>
          <a:ea typeface="+mn-ea"/>
          <a:cs typeface="+mn-cs"/>
        </a:defRPr>
      </a:lvl7pPr>
      <a:lvl8pPr marL="6145408" algn="l" defTabSz="1755831" rtl="0" eaLnBrk="1" latinLnBrk="0" hangingPunct="1">
        <a:defRPr sz="3500" kern="1200">
          <a:solidFill>
            <a:schemeClr val="tx1"/>
          </a:solidFill>
          <a:latin typeface="+mn-lt"/>
          <a:ea typeface="+mn-ea"/>
          <a:cs typeface="+mn-cs"/>
        </a:defRPr>
      </a:lvl8pPr>
      <a:lvl9pPr marL="7023324" algn="l" defTabSz="1755831" rtl="0" eaLnBrk="1" latinLnBrk="0" hangingPunct="1">
        <a:defRPr sz="3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3" y="3966"/>
            <a:ext cx="17549992" cy="9871870"/>
          </a:xfrm>
          <a:prstGeom prst="rect">
            <a:avLst/>
          </a:prstGeom>
        </p:spPr>
      </p:pic>
      <p:sp>
        <p:nvSpPr>
          <p:cNvPr id="362508" name="Rectangle 12"/>
          <p:cNvSpPr>
            <a:spLocks noGrp="1" noChangeArrowheads="1"/>
          </p:cNvSpPr>
          <p:nvPr>
            <p:ph type="title"/>
          </p:nvPr>
        </p:nvSpPr>
        <p:spPr bwMode="auto">
          <a:xfrm>
            <a:off x="731639" y="329407"/>
            <a:ext cx="10537032" cy="43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a:bodyPr>
          <a:lstStyle/>
          <a:p>
            <a:pPr lvl="0"/>
            <a:r>
              <a:rPr lang="de-DE" dirty="0"/>
              <a:t>Power Point Template</a:t>
            </a:r>
          </a:p>
        </p:txBody>
      </p:sp>
      <p:sp>
        <p:nvSpPr>
          <p:cNvPr id="362510" name="Rectangle 14"/>
          <p:cNvSpPr>
            <a:spLocks noGrp="1" noChangeArrowheads="1"/>
          </p:cNvSpPr>
          <p:nvPr>
            <p:ph type="body" idx="1"/>
          </p:nvPr>
        </p:nvSpPr>
        <p:spPr bwMode="auto">
          <a:xfrm>
            <a:off x="731639" y="1619684"/>
            <a:ext cx="16621258" cy="777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dirty="0"/>
              <a:t>Klicken Sie, um die Formate des Vorlagentextes zu bearbeiten</a:t>
            </a:r>
          </a:p>
        </p:txBody>
      </p:sp>
      <p:sp>
        <p:nvSpPr>
          <p:cNvPr id="9" name="Rectangle 4"/>
          <p:cNvSpPr>
            <a:spLocks noChangeArrowheads="1"/>
          </p:cNvSpPr>
          <p:nvPr/>
        </p:nvSpPr>
        <p:spPr bwMode="auto">
          <a:xfrm>
            <a:off x="16700549" y="9550964"/>
            <a:ext cx="685800" cy="3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180000" bIns="0" anchor="ctr"/>
          <a:lstStyle/>
          <a:p>
            <a:pPr algn="r">
              <a:spcBef>
                <a:spcPct val="0"/>
              </a:spcBef>
            </a:pPr>
            <a:fld id="{A99D7F08-09E9-410F-ABBE-80A83A6CB5E0}" type="slidenum">
              <a:rPr lang="de-DE" sz="1400" smtClean="0">
                <a:solidFill>
                  <a:schemeClr val="bg1"/>
                </a:solidFill>
              </a:rPr>
              <a:t>‹nr.›</a:t>
            </a:fld>
            <a:r>
              <a:rPr lang="de-DE" sz="1400">
                <a:solidFill>
                  <a:schemeClr val="bg1"/>
                </a:solidFill>
              </a:rPr>
              <a:t>/24</a:t>
            </a:r>
            <a:endParaRPr lang="de-DE" sz="1400" dirty="0">
              <a:solidFill>
                <a:schemeClr val="bg1"/>
              </a:solidFill>
            </a:endParaRPr>
          </a:p>
        </p:txBody>
      </p:sp>
      <p:sp>
        <p:nvSpPr>
          <p:cNvPr id="10" name="Rectangle 9"/>
          <p:cNvSpPr>
            <a:spLocks noChangeArrowheads="1"/>
          </p:cNvSpPr>
          <p:nvPr/>
        </p:nvSpPr>
        <p:spPr bwMode="auto">
          <a:xfrm>
            <a:off x="642765" y="9550964"/>
            <a:ext cx="1938910" cy="3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18000" bIns="0" anchor="ctr"/>
          <a:lstStyle/>
          <a:p>
            <a:pPr algn="r">
              <a:spcBef>
                <a:spcPct val="0"/>
              </a:spcBef>
            </a:pPr>
            <a:r>
              <a:rPr lang="de-DE" sz="1400" b="1" dirty="0">
                <a:solidFill>
                  <a:schemeClr val="bg1"/>
                </a:solidFill>
              </a:rPr>
              <a:t>Testo SE &amp; Co. KGaA</a:t>
            </a:r>
            <a:endParaRPr lang="de-DE" sz="1400" b="0" dirty="0">
              <a:solidFill>
                <a:schemeClr val="bg1"/>
              </a:solidFill>
            </a:endParaRPr>
          </a:p>
        </p:txBody>
      </p:sp>
      <p:sp>
        <p:nvSpPr>
          <p:cNvPr id="11" name="Fußz"/>
          <p:cNvSpPr>
            <a:spLocks noChangeArrowheads="1"/>
          </p:cNvSpPr>
          <p:nvPr/>
        </p:nvSpPr>
        <p:spPr bwMode="auto">
          <a:xfrm>
            <a:off x="2658989" y="9550964"/>
            <a:ext cx="7467600" cy="32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indent="0" algn="l" defTabSz="914400" rtl="0" eaLnBrk="1" fontAlgn="base" latinLnBrk="0" hangingPunct="1">
              <a:lnSpc>
                <a:spcPct val="100000"/>
              </a:lnSpc>
              <a:spcBef>
                <a:spcPct val="0"/>
              </a:spcBef>
              <a:spcAft>
                <a:spcPct val="0"/>
              </a:spcAft>
              <a:buClrTx/>
              <a:buSzTx/>
              <a:buFontTx/>
              <a:buNone/>
              <a:tabLst/>
              <a:defRPr/>
            </a:pPr>
            <a:r>
              <a:rPr lang="de-DE" sz="1400" dirty="0" err="1">
                <a:solidFill>
                  <a:schemeClr val="bg1"/>
                </a:solidFill>
              </a:rPr>
              <a:t>Product</a:t>
            </a:r>
            <a:r>
              <a:rPr lang="de-DE" sz="1400" dirty="0">
                <a:solidFill>
                  <a:schemeClr val="bg1"/>
                </a:solidFill>
              </a:rPr>
              <a:t> </a:t>
            </a:r>
            <a:r>
              <a:rPr lang="de-DE" sz="1400" dirty="0" err="1">
                <a:solidFill>
                  <a:schemeClr val="bg1"/>
                </a:solidFill>
              </a:rPr>
              <a:t>Presentation</a:t>
            </a:r>
            <a:r>
              <a:rPr lang="de-DE" sz="1400" dirty="0">
                <a:solidFill>
                  <a:schemeClr val="bg1"/>
                </a:solidFill>
              </a:rPr>
              <a:t> </a:t>
            </a:r>
            <a:r>
              <a:rPr lang="de-DE" sz="1400" dirty="0" err="1">
                <a:solidFill>
                  <a:schemeClr val="bg1"/>
                </a:solidFill>
              </a:rPr>
              <a:t>testo</a:t>
            </a:r>
            <a:r>
              <a:rPr lang="de-DE" sz="1400" dirty="0">
                <a:solidFill>
                  <a:schemeClr val="bg1"/>
                </a:solidFill>
              </a:rPr>
              <a:t> 883</a:t>
            </a:r>
          </a:p>
        </p:txBody>
      </p:sp>
      <mc:AlternateContent xmlns:mc="http://schemas.openxmlformats.org/markup-compatibility/2006" xmlns:p14="http://schemas.microsoft.com/office/powerpoint/2010/main">
        <mc:Choice Requires="p14">
          <p:contentPart p14:bwMode="auto" r:id="rId9">
            <p14:nvContentPartPr>
              <p14:cNvPr id="3" name="Freihand 2"/>
              <p14:cNvContentPartPr/>
              <p14:nvPr userDrawn="1"/>
            </p14:nvContentPartPr>
            <p14:xfrm>
              <a:off x="8302032" y="-1704600"/>
              <a:ext cx="9720" cy="24120"/>
            </p14:xfrm>
          </p:contentPart>
        </mc:Choice>
        <mc:Fallback xmlns="">
          <p:pic>
            <p:nvPicPr>
              <p:cNvPr id="3" name="Freihand 2"/>
              <p:cNvPicPr/>
              <p:nvPr/>
            </p:nvPicPr>
            <p:blipFill>
              <a:blip r:embed="rId10"/>
              <a:stretch>
                <a:fillRect/>
              </a:stretch>
            </p:blipFill>
            <p:spPr>
              <a:xfrm>
                <a:off x="8293032" y="-1713600"/>
                <a:ext cx="27360" cy="41760"/>
              </a:xfrm>
              <a:prstGeom prst="rect">
                <a:avLst/>
              </a:prstGeom>
            </p:spPr>
          </p:pic>
        </mc:Fallback>
      </mc:AlternateContent>
    </p:spTree>
    <p:extLst>
      <p:ext uri="{BB962C8B-B14F-4D97-AF65-F5344CB8AC3E}">
        <p14:creationId xmlns:p14="http://schemas.microsoft.com/office/powerpoint/2010/main" val="37776735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ransition spd="med">
    <p:zoom/>
  </p:transition>
  <p:txStyles>
    <p:titleStyle>
      <a:lvl1pPr algn="l" rtl="0" eaLnBrk="1" fontAlgn="base" hangingPunct="1">
        <a:lnSpc>
          <a:spcPts val="3072"/>
        </a:lnSpc>
        <a:spcBef>
          <a:spcPct val="0"/>
        </a:spcBef>
        <a:spcAft>
          <a:spcPct val="0"/>
        </a:spcAft>
        <a:defRPr sz="2500" b="1">
          <a:solidFill>
            <a:schemeClr val="bg1"/>
          </a:solidFill>
          <a:latin typeface="+mj-lt"/>
          <a:ea typeface="+mj-ea"/>
          <a:cs typeface="+mj-cs"/>
        </a:defRPr>
      </a:lvl1pPr>
      <a:lvl2pPr algn="l" rtl="0" eaLnBrk="1" fontAlgn="base" hangingPunct="1">
        <a:spcBef>
          <a:spcPct val="0"/>
        </a:spcBef>
        <a:spcAft>
          <a:spcPct val="0"/>
        </a:spcAft>
        <a:defRPr sz="4600">
          <a:solidFill>
            <a:schemeClr val="tx2"/>
          </a:solidFill>
          <a:latin typeface="Arial" charset="0"/>
        </a:defRPr>
      </a:lvl2pPr>
      <a:lvl3pPr algn="l" rtl="0" eaLnBrk="1" fontAlgn="base" hangingPunct="1">
        <a:spcBef>
          <a:spcPct val="0"/>
        </a:spcBef>
        <a:spcAft>
          <a:spcPct val="0"/>
        </a:spcAft>
        <a:defRPr sz="4600">
          <a:solidFill>
            <a:schemeClr val="tx2"/>
          </a:solidFill>
          <a:latin typeface="Arial" charset="0"/>
        </a:defRPr>
      </a:lvl3pPr>
      <a:lvl4pPr algn="l" rtl="0" eaLnBrk="1" fontAlgn="base" hangingPunct="1">
        <a:spcBef>
          <a:spcPct val="0"/>
        </a:spcBef>
        <a:spcAft>
          <a:spcPct val="0"/>
        </a:spcAft>
        <a:defRPr sz="4600">
          <a:solidFill>
            <a:schemeClr val="tx2"/>
          </a:solidFill>
          <a:latin typeface="Arial" charset="0"/>
        </a:defRPr>
      </a:lvl4pPr>
      <a:lvl5pPr algn="l" rtl="0" eaLnBrk="1" fontAlgn="base" hangingPunct="1">
        <a:spcBef>
          <a:spcPct val="0"/>
        </a:spcBef>
        <a:spcAft>
          <a:spcPct val="0"/>
        </a:spcAft>
        <a:defRPr sz="4600">
          <a:solidFill>
            <a:schemeClr val="tx2"/>
          </a:solidFill>
          <a:latin typeface="Arial" charset="0"/>
        </a:defRPr>
      </a:lvl5pPr>
      <a:lvl6pPr marL="877915" algn="l" rtl="0" eaLnBrk="1" fontAlgn="base" hangingPunct="1">
        <a:spcBef>
          <a:spcPct val="0"/>
        </a:spcBef>
        <a:spcAft>
          <a:spcPct val="0"/>
        </a:spcAft>
        <a:defRPr sz="4600">
          <a:solidFill>
            <a:schemeClr val="tx2"/>
          </a:solidFill>
          <a:latin typeface="Arial" charset="0"/>
        </a:defRPr>
      </a:lvl6pPr>
      <a:lvl7pPr marL="1755831" algn="l" rtl="0" eaLnBrk="1" fontAlgn="base" hangingPunct="1">
        <a:spcBef>
          <a:spcPct val="0"/>
        </a:spcBef>
        <a:spcAft>
          <a:spcPct val="0"/>
        </a:spcAft>
        <a:defRPr sz="4600">
          <a:solidFill>
            <a:schemeClr val="tx2"/>
          </a:solidFill>
          <a:latin typeface="Arial" charset="0"/>
        </a:defRPr>
      </a:lvl7pPr>
      <a:lvl8pPr marL="2633746" algn="l" rtl="0" eaLnBrk="1" fontAlgn="base" hangingPunct="1">
        <a:spcBef>
          <a:spcPct val="0"/>
        </a:spcBef>
        <a:spcAft>
          <a:spcPct val="0"/>
        </a:spcAft>
        <a:defRPr sz="4600">
          <a:solidFill>
            <a:schemeClr val="tx2"/>
          </a:solidFill>
          <a:latin typeface="Arial" charset="0"/>
        </a:defRPr>
      </a:lvl8pPr>
      <a:lvl9pPr marL="3511662" algn="l" rtl="0" eaLnBrk="1" fontAlgn="base" hangingPunct="1">
        <a:spcBef>
          <a:spcPct val="0"/>
        </a:spcBef>
        <a:spcAft>
          <a:spcPct val="0"/>
        </a:spcAft>
        <a:defRPr sz="4600">
          <a:solidFill>
            <a:schemeClr val="tx2"/>
          </a:solidFill>
          <a:latin typeface="Arial" charset="0"/>
        </a:defRPr>
      </a:lvl9pPr>
    </p:titleStyle>
    <p:body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700">
          <a:solidFill>
            <a:schemeClr val="tx1"/>
          </a:solidFill>
          <a:latin typeface="+mn-lt"/>
        </a:defRPr>
      </a:lvl4pPr>
      <a:lvl5pPr marL="4206678" algn="l" rtl="0" eaLnBrk="1" fontAlgn="base" hangingPunct="1">
        <a:spcBef>
          <a:spcPct val="20000"/>
        </a:spcBef>
        <a:spcAft>
          <a:spcPct val="0"/>
        </a:spcAft>
        <a:defRPr sz="27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p:bodyStyle>
    <p:otherStyle>
      <a:defPPr>
        <a:defRPr lang="de-DE"/>
      </a:defPPr>
      <a:lvl1pPr marL="0" algn="l" defTabSz="1755831" rtl="0" eaLnBrk="1" latinLnBrk="0" hangingPunct="1">
        <a:defRPr sz="3500" kern="1200">
          <a:solidFill>
            <a:schemeClr val="tx1"/>
          </a:solidFill>
          <a:latin typeface="+mn-lt"/>
          <a:ea typeface="+mn-ea"/>
          <a:cs typeface="+mn-cs"/>
        </a:defRPr>
      </a:lvl1pPr>
      <a:lvl2pPr marL="877915" algn="l" defTabSz="1755831" rtl="0" eaLnBrk="1" latinLnBrk="0" hangingPunct="1">
        <a:defRPr sz="3500" kern="1200">
          <a:solidFill>
            <a:schemeClr val="tx1"/>
          </a:solidFill>
          <a:latin typeface="+mn-lt"/>
          <a:ea typeface="+mn-ea"/>
          <a:cs typeface="+mn-cs"/>
        </a:defRPr>
      </a:lvl2pPr>
      <a:lvl3pPr marL="1755831" algn="l" defTabSz="1755831" rtl="0" eaLnBrk="1" latinLnBrk="0" hangingPunct="1">
        <a:defRPr sz="3500" kern="1200">
          <a:solidFill>
            <a:schemeClr val="tx1"/>
          </a:solidFill>
          <a:latin typeface="+mn-lt"/>
          <a:ea typeface="+mn-ea"/>
          <a:cs typeface="+mn-cs"/>
        </a:defRPr>
      </a:lvl3pPr>
      <a:lvl4pPr marL="2633746" algn="l" defTabSz="1755831" rtl="0" eaLnBrk="1" latinLnBrk="0" hangingPunct="1">
        <a:defRPr sz="3500" kern="1200">
          <a:solidFill>
            <a:schemeClr val="tx1"/>
          </a:solidFill>
          <a:latin typeface="+mn-lt"/>
          <a:ea typeface="+mn-ea"/>
          <a:cs typeface="+mn-cs"/>
        </a:defRPr>
      </a:lvl4pPr>
      <a:lvl5pPr marL="3511662" algn="l" defTabSz="1755831" rtl="0" eaLnBrk="1" latinLnBrk="0" hangingPunct="1">
        <a:defRPr sz="3500" kern="1200">
          <a:solidFill>
            <a:schemeClr val="tx1"/>
          </a:solidFill>
          <a:latin typeface="+mn-lt"/>
          <a:ea typeface="+mn-ea"/>
          <a:cs typeface="+mn-cs"/>
        </a:defRPr>
      </a:lvl5pPr>
      <a:lvl6pPr marL="4389577" algn="l" defTabSz="1755831" rtl="0" eaLnBrk="1" latinLnBrk="0" hangingPunct="1">
        <a:defRPr sz="3500" kern="1200">
          <a:solidFill>
            <a:schemeClr val="tx1"/>
          </a:solidFill>
          <a:latin typeface="+mn-lt"/>
          <a:ea typeface="+mn-ea"/>
          <a:cs typeface="+mn-cs"/>
        </a:defRPr>
      </a:lvl6pPr>
      <a:lvl7pPr marL="5267493" algn="l" defTabSz="1755831" rtl="0" eaLnBrk="1" latinLnBrk="0" hangingPunct="1">
        <a:defRPr sz="3500" kern="1200">
          <a:solidFill>
            <a:schemeClr val="tx1"/>
          </a:solidFill>
          <a:latin typeface="+mn-lt"/>
          <a:ea typeface="+mn-ea"/>
          <a:cs typeface="+mn-cs"/>
        </a:defRPr>
      </a:lvl7pPr>
      <a:lvl8pPr marL="6145408" algn="l" defTabSz="1755831" rtl="0" eaLnBrk="1" latinLnBrk="0" hangingPunct="1">
        <a:defRPr sz="3500" kern="1200">
          <a:solidFill>
            <a:schemeClr val="tx1"/>
          </a:solidFill>
          <a:latin typeface="+mn-lt"/>
          <a:ea typeface="+mn-ea"/>
          <a:cs typeface="+mn-cs"/>
        </a:defRPr>
      </a:lvl8pPr>
      <a:lvl9pPr marL="7023324" algn="l" defTabSz="1755831" rtl="0" eaLnBrk="1" latinLnBrk="0" hangingPunct="1">
        <a:defRPr sz="3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1.pn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image" Target="../media/image36.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3.png"/><Relationship Id="rId7"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slide" Target="slide5.xml"/><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slide" Target="slide6.xml"/></Relationships>
</file>

<file path=ppt/slides/_rels/slide1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18.svg"/><Relationship Id="rId4" Type="http://schemas.openxmlformats.org/officeDocument/2006/relationships/image" Target="../media/image47.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18.svg"/><Relationship Id="rId4" Type="http://schemas.openxmlformats.org/officeDocument/2006/relationships/image" Target="../media/image52.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6.jp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jpeg"/><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67.jpeg"/><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jpeg"/></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6.jpg"/><Relationship Id="rId1" Type="http://schemas.openxmlformats.org/officeDocument/2006/relationships/slideLayout" Target="../slideLayouts/slideLayout5.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9.jpeg"/><Relationship Id="rId1" Type="http://schemas.openxmlformats.org/officeDocument/2006/relationships/slideLayout" Target="../slideLayouts/slideLayout5.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837" name="Oval 1029"/>
          <p:cNvSpPr>
            <a:spLocks noChangeArrowheads="1"/>
          </p:cNvSpPr>
          <p:nvPr/>
        </p:nvSpPr>
        <p:spPr bwMode="auto">
          <a:xfrm>
            <a:off x="7792085" y="8997985"/>
            <a:ext cx="3401677" cy="548658"/>
          </a:xfrm>
          <a:prstGeom prst="ellipse">
            <a:avLst/>
          </a:prstGeom>
          <a:noFill/>
          <a:ln w="12700">
            <a:noFill/>
            <a:round/>
            <a:headEnd/>
            <a:tailEnd/>
          </a:ln>
          <a:effectLst/>
        </p:spPr>
        <p:txBody>
          <a:bodyPr wrap="none" anchor="ctr"/>
          <a:lstStyle/>
          <a:p>
            <a:pPr algn="l" defTabSz="1316736">
              <a:spcBef>
                <a:spcPct val="0"/>
              </a:spcBef>
            </a:pPr>
            <a:endParaRPr lang="nl-NL" sz="3456" baseline="30000" dirty="0">
              <a:solidFill>
                <a:srgbClr val="000000"/>
              </a:solidFill>
            </a:endParaRPr>
          </a:p>
        </p:txBody>
      </p:sp>
      <p:sp>
        <p:nvSpPr>
          <p:cNvPr id="1400847" name="Oval 1039"/>
          <p:cNvSpPr>
            <a:spLocks noChangeArrowheads="1"/>
          </p:cNvSpPr>
          <p:nvPr/>
        </p:nvSpPr>
        <p:spPr bwMode="auto">
          <a:xfrm>
            <a:off x="7792085" y="8997985"/>
            <a:ext cx="3401677" cy="548658"/>
          </a:xfrm>
          <a:prstGeom prst="ellipse">
            <a:avLst/>
          </a:prstGeom>
          <a:noFill/>
          <a:ln w="12700">
            <a:noFill/>
            <a:round/>
            <a:headEnd/>
            <a:tailEnd/>
          </a:ln>
          <a:effectLst/>
        </p:spPr>
        <p:txBody>
          <a:bodyPr wrap="none" anchor="ctr"/>
          <a:lstStyle/>
          <a:p>
            <a:pPr algn="l" defTabSz="1316736">
              <a:spcBef>
                <a:spcPct val="0"/>
              </a:spcBef>
            </a:pPr>
            <a:endParaRPr lang="nl-NL" sz="3456" baseline="30000" dirty="0">
              <a:solidFill>
                <a:srgbClr val="000000"/>
              </a:solidFill>
            </a:endParaRPr>
          </a:p>
        </p:txBody>
      </p:sp>
      <p:sp>
        <p:nvSpPr>
          <p:cNvPr id="1400848" name="Oval 1040">
            <a:hlinkClick r:id="" action="ppaction://noaction"/>
          </p:cNvPr>
          <p:cNvSpPr>
            <a:spLocks noChangeArrowheads="1"/>
          </p:cNvSpPr>
          <p:nvPr/>
        </p:nvSpPr>
        <p:spPr bwMode="auto">
          <a:xfrm>
            <a:off x="2744435" y="0"/>
            <a:ext cx="1316778" cy="1316778"/>
          </a:xfrm>
          <a:prstGeom prst="ellipse">
            <a:avLst/>
          </a:prstGeom>
          <a:noFill/>
          <a:ln w="12700">
            <a:noFill/>
            <a:round/>
            <a:headEnd/>
            <a:tailEnd/>
          </a:ln>
          <a:effectLst/>
        </p:spPr>
        <p:txBody>
          <a:bodyPr wrap="none" anchor="ctr"/>
          <a:lstStyle/>
          <a:p>
            <a:pPr defTabSz="1097280" eaLnBrk="0" hangingPunct="0">
              <a:spcBef>
                <a:spcPct val="0"/>
              </a:spcBef>
            </a:pPr>
            <a:endParaRPr lang="en-US" sz="2880" dirty="0">
              <a:solidFill>
                <a:srgbClr val="000000"/>
              </a:solidFill>
            </a:endParaRPr>
          </a:p>
        </p:txBody>
      </p:sp>
      <p:sp>
        <p:nvSpPr>
          <p:cNvPr id="3" name="Ondertitel 2"/>
          <p:cNvSpPr>
            <a:spLocks noGrp="1"/>
          </p:cNvSpPr>
          <p:nvPr>
            <p:ph type="subTitle" idx="1"/>
          </p:nvPr>
        </p:nvSpPr>
        <p:spPr>
          <a:xfrm>
            <a:off x="486372" y="4425088"/>
            <a:ext cx="8044869" cy="443198"/>
          </a:xfrm>
        </p:spPr>
        <p:txBody>
          <a:bodyPr/>
          <a:lstStyle/>
          <a:p>
            <a:r>
              <a:rPr lang="nl-NL" sz="2880" dirty="0">
                <a:solidFill>
                  <a:schemeClr val="bg1"/>
                </a:solidFill>
              </a:rPr>
              <a:t>Introductie nieuwe koeltechnische manifolds</a:t>
            </a:r>
          </a:p>
        </p:txBody>
      </p:sp>
      <p:sp>
        <p:nvSpPr>
          <p:cNvPr id="7" name="Rectangle 3077">
            <a:extLst>
              <a:ext uri="{FF2B5EF4-FFF2-40B4-BE49-F238E27FC236}">
                <a16:creationId xmlns:a16="http://schemas.microsoft.com/office/drawing/2014/main" id="{99455E92-DBBC-4295-9EE6-C5C19CE69761}"/>
              </a:ext>
            </a:extLst>
          </p:cNvPr>
          <p:cNvSpPr txBox="1">
            <a:spLocks noChangeArrowheads="1"/>
          </p:cNvSpPr>
          <p:nvPr/>
        </p:nvSpPr>
        <p:spPr bwMode="auto">
          <a:xfrm>
            <a:off x="498749" y="8862993"/>
            <a:ext cx="4010058" cy="41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indent="0" algn="l" rtl="0" fontAlgn="base">
              <a:spcBef>
                <a:spcPct val="50000"/>
              </a:spcBef>
              <a:spcAft>
                <a:spcPct val="0"/>
              </a:spcAft>
              <a:buFontTx/>
              <a:buNone/>
              <a:defRPr sz="2336">
                <a:solidFill>
                  <a:srgbClr val="58585A"/>
                </a:solidFill>
                <a:latin typeface="+mn-lt"/>
                <a:ea typeface="+mn-ea"/>
                <a:cs typeface="+mn-cs"/>
              </a:defRPr>
            </a:lvl1pPr>
            <a:lvl2pPr marL="569913" algn="l" rtl="0" fontAlgn="base">
              <a:spcBef>
                <a:spcPct val="50000"/>
              </a:spcBef>
              <a:spcAft>
                <a:spcPct val="0"/>
              </a:spcAft>
              <a:defRPr sz="1400">
                <a:solidFill>
                  <a:srgbClr val="58585A"/>
                </a:solidFill>
                <a:latin typeface="+mn-lt"/>
              </a:defRPr>
            </a:lvl2pPr>
            <a:lvl3pPr marL="1139825" algn="l" rtl="0" fontAlgn="base">
              <a:spcBef>
                <a:spcPct val="50000"/>
              </a:spcBef>
              <a:spcAft>
                <a:spcPct val="0"/>
              </a:spcAft>
              <a:defRPr sz="1200">
                <a:solidFill>
                  <a:srgbClr val="58585A"/>
                </a:solidFill>
                <a:latin typeface="+mn-lt"/>
              </a:defRPr>
            </a:lvl3pPr>
            <a:lvl4pPr marL="1619250" algn="l" rtl="0" fontAlgn="base">
              <a:spcBef>
                <a:spcPct val="20000"/>
              </a:spcBef>
              <a:spcAft>
                <a:spcPct val="0"/>
              </a:spcAft>
              <a:defRPr sz="1400">
                <a:solidFill>
                  <a:schemeClr val="tx1"/>
                </a:solidFill>
                <a:latin typeface="+mn-lt"/>
              </a:defRPr>
            </a:lvl4pPr>
            <a:lvl5pPr marL="2190750" algn="l" rtl="0" fontAlgn="base">
              <a:spcBef>
                <a:spcPct val="20000"/>
              </a:spcBef>
              <a:spcAft>
                <a:spcPct val="0"/>
              </a:spcAft>
              <a:defRPr sz="1400">
                <a:solidFill>
                  <a:schemeClr val="tx1"/>
                </a:solidFill>
                <a:latin typeface="+mn-lt"/>
              </a:defRPr>
            </a:lvl5pPr>
            <a:lvl6pPr marL="2647950" algn="l" rtl="0" fontAlgn="base">
              <a:spcBef>
                <a:spcPct val="20000"/>
              </a:spcBef>
              <a:spcAft>
                <a:spcPct val="0"/>
              </a:spcAft>
              <a:defRPr sz="1400">
                <a:solidFill>
                  <a:schemeClr val="tx1"/>
                </a:solidFill>
                <a:latin typeface="+mn-lt"/>
              </a:defRPr>
            </a:lvl6pPr>
            <a:lvl7pPr marL="3105150" algn="l" rtl="0" fontAlgn="base">
              <a:spcBef>
                <a:spcPct val="20000"/>
              </a:spcBef>
              <a:spcAft>
                <a:spcPct val="0"/>
              </a:spcAft>
              <a:defRPr sz="1400">
                <a:solidFill>
                  <a:schemeClr val="tx1"/>
                </a:solidFill>
                <a:latin typeface="+mn-lt"/>
              </a:defRPr>
            </a:lvl7pPr>
            <a:lvl8pPr marL="3562350" algn="l" rtl="0" fontAlgn="base">
              <a:spcBef>
                <a:spcPct val="20000"/>
              </a:spcBef>
              <a:spcAft>
                <a:spcPct val="0"/>
              </a:spcAft>
              <a:defRPr sz="1400">
                <a:solidFill>
                  <a:schemeClr val="tx1"/>
                </a:solidFill>
                <a:latin typeface="+mn-lt"/>
              </a:defRPr>
            </a:lvl8pPr>
            <a:lvl9pPr marL="4019550" algn="l" rtl="0" fontAlgn="base">
              <a:spcBef>
                <a:spcPct val="20000"/>
              </a:spcBef>
              <a:spcAft>
                <a:spcPct val="0"/>
              </a:spcAft>
              <a:defRPr sz="1400">
                <a:solidFill>
                  <a:schemeClr val="tx1"/>
                </a:solidFill>
                <a:latin typeface="+mn-lt"/>
              </a:defRPr>
            </a:lvl9pPr>
          </a:lstStyle>
          <a:p>
            <a:r>
              <a:rPr lang="en-GB" sz="2700" dirty="0">
                <a:solidFill>
                  <a:schemeClr val="bg1"/>
                </a:solidFill>
              </a:rPr>
              <a:t>24 &amp; 25 </a:t>
            </a:r>
            <a:r>
              <a:rPr lang="en-GB" sz="2700" dirty="0" err="1">
                <a:solidFill>
                  <a:schemeClr val="bg1"/>
                </a:solidFill>
              </a:rPr>
              <a:t>maart</a:t>
            </a:r>
            <a:r>
              <a:rPr lang="en-GB" sz="2700" dirty="0">
                <a:solidFill>
                  <a:schemeClr val="bg1"/>
                </a:solidFill>
              </a:rPr>
              <a:t> -2021</a:t>
            </a:r>
          </a:p>
        </p:txBody>
      </p:sp>
      <p:pic>
        <p:nvPicPr>
          <p:cNvPr id="5" name="Picture 4" descr="Afbeeldingsresultaten voor ecr nederland">
            <a:extLst>
              <a:ext uri="{FF2B5EF4-FFF2-40B4-BE49-F238E27FC236}">
                <a16:creationId xmlns:a16="http://schemas.microsoft.com/office/drawing/2014/main" id="{F534D9B1-2B49-4D1F-AD44-4B5695E9A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707" y="329195"/>
            <a:ext cx="3271874" cy="123288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9A0EAB0-342F-42CD-B2AF-F0A965CE85BC}"/>
              </a:ext>
            </a:extLst>
          </p:cNvPr>
          <p:cNvSpPr txBox="1"/>
          <p:nvPr/>
        </p:nvSpPr>
        <p:spPr>
          <a:xfrm>
            <a:off x="13820229" y="8862993"/>
            <a:ext cx="2752677" cy="461665"/>
          </a:xfrm>
          <a:prstGeom prst="rect">
            <a:avLst/>
          </a:prstGeom>
          <a:noFill/>
        </p:spPr>
        <p:txBody>
          <a:bodyPr wrap="none" rtlCol="0">
            <a:spAutoFit/>
          </a:bodyPr>
          <a:lstStyle/>
          <a:p>
            <a:pPr algn="l"/>
            <a:r>
              <a:rPr lang="nl-NL" sz="2400" dirty="0">
                <a:solidFill>
                  <a:schemeClr val="bg1"/>
                </a:solidFill>
              </a:rPr>
              <a:t>Door: Henk Sijens </a:t>
            </a:r>
          </a:p>
        </p:txBody>
      </p:sp>
    </p:spTree>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1AAB4DD-8B10-4869-95DD-6B43FD7D86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62" b="5279"/>
          <a:stretch/>
        </p:blipFill>
        <p:spPr>
          <a:xfrm>
            <a:off x="1" y="1014430"/>
            <a:ext cx="17559338" cy="8861408"/>
          </a:xfrm>
          <a:prstGeom prst="rect">
            <a:avLst/>
          </a:prstGeom>
        </p:spPr>
      </p:pic>
      <p:sp>
        <p:nvSpPr>
          <p:cNvPr id="359426" name="Rectangle 2"/>
          <p:cNvSpPr>
            <a:spLocks noGrp="1" noChangeArrowheads="1"/>
          </p:cNvSpPr>
          <p:nvPr>
            <p:ph type="title"/>
          </p:nvPr>
        </p:nvSpPr>
        <p:spPr/>
        <p:txBody>
          <a:bodyPr/>
          <a:lstStyle/>
          <a:p>
            <a:r>
              <a:rPr lang="de-DE" dirty="0" err="1"/>
              <a:t>Verbeterde</a:t>
            </a:r>
            <a:r>
              <a:rPr lang="de-DE" dirty="0"/>
              <a:t> </a:t>
            </a:r>
            <a:r>
              <a:rPr lang="de-DE" dirty="0" err="1"/>
              <a:t>koffer</a:t>
            </a:r>
            <a:r>
              <a:rPr lang="de-DE" dirty="0"/>
              <a:t> en extra </a:t>
            </a:r>
            <a:r>
              <a:rPr lang="de-DE" dirty="0" err="1"/>
              <a:t>toebehoren</a:t>
            </a:r>
            <a:r>
              <a:rPr lang="de-DE" dirty="0"/>
              <a:t> </a:t>
            </a:r>
            <a:r>
              <a:rPr lang="de-DE" dirty="0" err="1"/>
              <a:t>voor</a:t>
            </a:r>
            <a:r>
              <a:rPr lang="de-DE" dirty="0"/>
              <a:t> </a:t>
            </a:r>
            <a:r>
              <a:rPr lang="de-DE" dirty="0" err="1"/>
              <a:t>nog</a:t>
            </a:r>
            <a:r>
              <a:rPr lang="de-DE" dirty="0"/>
              <a:t> </a:t>
            </a:r>
            <a:r>
              <a:rPr lang="de-DE" dirty="0" err="1"/>
              <a:t>meer</a:t>
            </a:r>
            <a:r>
              <a:rPr lang="de-DE" dirty="0"/>
              <a:t> </a:t>
            </a:r>
            <a:r>
              <a:rPr lang="de-DE" dirty="0" err="1"/>
              <a:t>gemak</a:t>
            </a:r>
            <a:endParaRPr lang="de-DE" dirty="0"/>
          </a:p>
        </p:txBody>
      </p:sp>
      <p:sp>
        <p:nvSpPr>
          <p:cNvPr id="7" name="Inhaltsplatzhalter 2">
            <a:extLst>
              <a:ext uri="{FF2B5EF4-FFF2-40B4-BE49-F238E27FC236}">
                <a16:creationId xmlns:a16="http://schemas.microsoft.com/office/drawing/2014/main" id="{7C57EC7C-DD72-44C3-8E23-51477683B6AB}"/>
              </a:ext>
            </a:extLst>
          </p:cNvPr>
          <p:cNvSpPr txBox="1">
            <a:spLocks/>
          </p:cNvSpPr>
          <p:nvPr/>
        </p:nvSpPr>
        <p:spPr bwMode="auto">
          <a:xfrm>
            <a:off x="8055313" y="2273373"/>
            <a:ext cx="8645236" cy="705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buNone/>
            </a:pPr>
            <a:r>
              <a:rPr lang="de-DE" sz="2400" b="1" dirty="0" err="1">
                <a:solidFill>
                  <a:schemeClr val="accent1"/>
                </a:solidFill>
              </a:rPr>
              <a:t>Verbeterde</a:t>
            </a:r>
            <a:r>
              <a:rPr lang="de-DE" sz="2400" b="1" dirty="0">
                <a:solidFill>
                  <a:schemeClr val="accent1"/>
                </a:solidFill>
              </a:rPr>
              <a:t> </a:t>
            </a:r>
            <a:r>
              <a:rPr lang="de-DE" sz="2400" b="1" dirty="0" err="1">
                <a:solidFill>
                  <a:schemeClr val="accent1"/>
                </a:solidFill>
              </a:rPr>
              <a:t>koffer</a:t>
            </a:r>
            <a:endParaRPr lang="de-DE" sz="2400" dirty="0">
              <a:solidFill>
                <a:schemeClr val="bg1"/>
              </a:solidFill>
            </a:endParaRPr>
          </a:p>
          <a:p>
            <a:r>
              <a:rPr lang="de-DE" sz="2400" dirty="0" err="1">
                <a:solidFill>
                  <a:schemeClr val="bg1"/>
                </a:solidFill>
              </a:rPr>
              <a:t>Ontwikkeld</a:t>
            </a:r>
            <a:r>
              <a:rPr lang="de-DE" sz="2400" dirty="0">
                <a:solidFill>
                  <a:schemeClr val="bg1"/>
                </a:solidFill>
              </a:rPr>
              <a:t> </a:t>
            </a:r>
            <a:r>
              <a:rPr lang="de-DE" sz="2400" dirty="0" err="1">
                <a:solidFill>
                  <a:schemeClr val="bg1"/>
                </a:solidFill>
              </a:rPr>
              <a:t>voor</a:t>
            </a:r>
            <a:r>
              <a:rPr lang="de-DE" sz="2400" dirty="0">
                <a:solidFill>
                  <a:schemeClr val="bg1"/>
                </a:solidFill>
              </a:rPr>
              <a:t> </a:t>
            </a:r>
            <a:r>
              <a:rPr lang="de-DE" sz="2400" dirty="0" err="1">
                <a:solidFill>
                  <a:schemeClr val="bg1"/>
                </a:solidFill>
              </a:rPr>
              <a:t>dagelijks</a:t>
            </a:r>
            <a:r>
              <a:rPr lang="de-DE" sz="2400" dirty="0">
                <a:solidFill>
                  <a:schemeClr val="bg1"/>
                </a:solidFill>
              </a:rPr>
              <a:t> </a:t>
            </a:r>
            <a:r>
              <a:rPr lang="de-DE" sz="2400" dirty="0" err="1">
                <a:solidFill>
                  <a:schemeClr val="bg1"/>
                </a:solidFill>
              </a:rPr>
              <a:t>gebruik</a:t>
            </a:r>
            <a:endParaRPr lang="de-DE" sz="2400" dirty="0">
              <a:solidFill>
                <a:schemeClr val="bg1"/>
              </a:solidFill>
            </a:endParaRPr>
          </a:p>
          <a:p>
            <a:r>
              <a:rPr lang="de-DE" sz="2400" dirty="0">
                <a:solidFill>
                  <a:schemeClr val="bg1"/>
                </a:solidFill>
              </a:rPr>
              <a:t>Meter, </a:t>
            </a:r>
            <a:r>
              <a:rPr lang="de-DE" sz="2400" dirty="0" err="1">
                <a:solidFill>
                  <a:schemeClr val="bg1"/>
                </a:solidFill>
              </a:rPr>
              <a:t>toebehoren</a:t>
            </a:r>
            <a:r>
              <a:rPr lang="de-DE" sz="2400" dirty="0">
                <a:solidFill>
                  <a:schemeClr val="bg1"/>
                </a:solidFill>
              </a:rPr>
              <a:t> en </a:t>
            </a:r>
            <a:r>
              <a:rPr lang="de-DE" sz="2400" dirty="0" err="1">
                <a:solidFill>
                  <a:schemeClr val="bg1"/>
                </a:solidFill>
              </a:rPr>
              <a:t>slangen</a:t>
            </a:r>
            <a:r>
              <a:rPr lang="de-DE" sz="2400" dirty="0">
                <a:solidFill>
                  <a:schemeClr val="bg1"/>
                </a:solidFill>
              </a:rPr>
              <a:t> </a:t>
            </a:r>
            <a:r>
              <a:rPr lang="de-DE" sz="2400" dirty="0" err="1">
                <a:solidFill>
                  <a:schemeClr val="bg1"/>
                </a:solidFill>
              </a:rPr>
              <a:t>eenvoudig</a:t>
            </a:r>
            <a:r>
              <a:rPr lang="de-DE" sz="2400" dirty="0">
                <a:solidFill>
                  <a:schemeClr val="bg1"/>
                </a:solidFill>
              </a:rPr>
              <a:t> </a:t>
            </a:r>
            <a:r>
              <a:rPr lang="de-DE" sz="2400" dirty="0" err="1">
                <a:solidFill>
                  <a:schemeClr val="bg1"/>
                </a:solidFill>
              </a:rPr>
              <a:t>opbergen</a:t>
            </a:r>
            <a:endParaRPr lang="de-DE" sz="2400" dirty="0">
              <a:solidFill>
                <a:schemeClr val="bg1"/>
              </a:solidFill>
            </a:endParaRPr>
          </a:p>
          <a:p>
            <a:r>
              <a:rPr lang="de-DE" sz="2400" dirty="0" err="1">
                <a:solidFill>
                  <a:schemeClr val="bg1"/>
                </a:solidFill>
              </a:rPr>
              <a:t>Voldoende</a:t>
            </a:r>
            <a:r>
              <a:rPr lang="de-DE" sz="2400" dirty="0">
                <a:solidFill>
                  <a:schemeClr val="bg1"/>
                </a:solidFill>
              </a:rPr>
              <a:t> </a:t>
            </a:r>
            <a:r>
              <a:rPr lang="de-DE" sz="2400" dirty="0" err="1">
                <a:solidFill>
                  <a:schemeClr val="bg1"/>
                </a:solidFill>
              </a:rPr>
              <a:t>ruimte</a:t>
            </a:r>
            <a:r>
              <a:rPr lang="de-DE" sz="2400" dirty="0">
                <a:solidFill>
                  <a:schemeClr val="bg1"/>
                </a:solidFill>
              </a:rPr>
              <a:t> </a:t>
            </a:r>
            <a:r>
              <a:rPr lang="de-DE" sz="2400" dirty="0" err="1">
                <a:solidFill>
                  <a:schemeClr val="bg1"/>
                </a:solidFill>
              </a:rPr>
              <a:t>voor</a:t>
            </a:r>
            <a:r>
              <a:rPr lang="de-DE" sz="2400" dirty="0">
                <a:solidFill>
                  <a:schemeClr val="bg1"/>
                </a:solidFill>
              </a:rPr>
              <a:t> </a:t>
            </a:r>
            <a:r>
              <a:rPr lang="de-DE" sz="2400" dirty="0" err="1">
                <a:solidFill>
                  <a:schemeClr val="bg1"/>
                </a:solidFill>
              </a:rPr>
              <a:t>aanvullende</a:t>
            </a:r>
            <a:r>
              <a:rPr lang="de-DE" sz="2400" dirty="0">
                <a:solidFill>
                  <a:schemeClr val="bg1"/>
                </a:solidFill>
              </a:rPr>
              <a:t> </a:t>
            </a:r>
            <a:r>
              <a:rPr lang="de-DE" sz="2400" dirty="0" err="1">
                <a:solidFill>
                  <a:schemeClr val="bg1"/>
                </a:solidFill>
              </a:rPr>
              <a:t>uitbreidingen</a:t>
            </a:r>
            <a:r>
              <a:rPr lang="de-DE" sz="2400" dirty="0">
                <a:solidFill>
                  <a:schemeClr val="bg1"/>
                </a:solidFill>
              </a:rPr>
              <a:t> </a:t>
            </a:r>
          </a:p>
          <a:p>
            <a:endParaRPr lang="de-DE" sz="2000" dirty="0">
              <a:solidFill>
                <a:schemeClr val="bg1"/>
              </a:solidFill>
            </a:endParaRPr>
          </a:p>
          <a:p>
            <a:pPr marL="0" indent="0">
              <a:buNone/>
            </a:pPr>
            <a:r>
              <a:rPr lang="de-DE" sz="2400" b="1" dirty="0">
                <a:solidFill>
                  <a:schemeClr val="accent1"/>
                </a:solidFill>
              </a:rPr>
              <a:t>Nieuwe </a:t>
            </a:r>
            <a:r>
              <a:rPr lang="de-DE" sz="2400" b="1" dirty="0" err="1">
                <a:solidFill>
                  <a:schemeClr val="accent1"/>
                </a:solidFill>
              </a:rPr>
              <a:t>toebehoren</a:t>
            </a:r>
            <a:r>
              <a:rPr lang="de-DE" sz="2400" b="1" dirty="0">
                <a:solidFill>
                  <a:schemeClr val="accent1"/>
                </a:solidFill>
              </a:rPr>
              <a:t>, </a:t>
            </a:r>
            <a:r>
              <a:rPr lang="de-DE" sz="2400" b="1" dirty="0" err="1">
                <a:solidFill>
                  <a:schemeClr val="accent1"/>
                </a:solidFill>
              </a:rPr>
              <a:t>toepasbaar</a:t>
            </a:r>
            <a:r>
              <a:rPr lang="de-DE" sz="2400" b="1" dirty="0">
                <a:solidFill>
                  <a:schemeClr val="accent1"/>
                </a:solidFill>
              </a:rPr>
              <a:t> </a:t>
            </a:r>
            <a:r>
              <a:rPr lang="de-DE" sz="2400" b="1" dirty="0" err="1">
                <a:solidFill>
                  <a:schemeClr val="accent1"/>
                </a:solidFill>
              </a:rPr>
              <a:t>op</a:t>
            </a:r>
            <a:r>
              <a:rPr lang="de-DE" sz="2400" b="1" dirty="0">
                <a:solidFill>
                  <a:schemeClr val="accent1"/>
                </a:solidFill>
              </a:rPr>
              <a:t> alle digitale </a:t>
            </a:r>
            <a:r>
              <a:rPr lang="de-DE" sz="2400" b="1" dirty="0" err="1">
                <a:solidFill>
                  <a:schemeClr val="accent1"/>
                </a:solidFill>
              </a:rPr>
              <a:t>manifolds</a:t>
            </a:r>
            <a:endParaRPr lang="de-DE" sz="2400" b="1" dirty="0">
              <a:solidFill>
                <a:schemeClr val="accent1"/>
              </a:solidFill>
            </a:endParaRPr>
          </a:p>
          <a:p>
            <a:r>
              <a:rPr lang="de-DE" sz="2400" dirty="0">
                <a:solidFill>
                  <a:schemeClr val="bg1"/>
                </a:solidFill>
              </a:rPr>
              <a:t>Extra </a:t>
            </a:r>
            <a:r>
              <a:rPr lang="de-DE" sz="2400" dirty="0" err="1">
                <a:solidFill>
                  <a:schemeClr val="bg1"/>
                </a:solidFill>
              </a:rPr>
              <a:t>sterke</a:t>
            </a:r>
            <a:r>
              <a:rPr lang="de-DE" sz="2400" dirty="0">
                <a:solidFill>
                  <a:schemeClr val="bg1"/>
                </a:solidFill>
              </a:rPr>
              <a:t> </a:t>
            </a:r>
            <a:r>
              <a:rPr lang="de-DE" sz="2400" dirty="0" err="1">
                <a:solidFill>
                  <a:schemeClr val="bg1"/>
                </a:solidFill>
              </a:rPr>
              <a:t>magneet</a:t>
            </a:r>
            <a:r>
              <a:rPr lang="de-DE" sz="2400" dirty="0">
                <a:solidFill>
                  <a:schemeClr val="bg1"/>
                </a:solidFill>
              </a:rPr>
              <a:t> </a:t>
            </a:r>
            <a:r>
              <a:rPr lang="de-DE" sz="2400" dirty="0" err="1">
                <a:solidFill>
                  <a:schemeClr val="bg1"/>
                </a:solidFill>
              </a:rPr>
              <a:t>voor</a:t>
            </a:r>
            <a:r>
              <a:rPr lang="de-DE" sz="2400" dirty="0">
                <a:solidFill>
                  <a:schemeClr val="bg1"/>
                </a:solidFill>
              </a:rPr>
              <a:t> ideale </a:t>
            </a:r>
            <a:r>
              <a:rPr lang="de-DE" sz="2400" dirty="0" err="1">
                <a:solidFill>
                  <a:schemeClr val="bg1"/>
                </a:solidFill>
              </a:rPr>
              <a:t>bevestiging</a:t>
            </a:r>
            <a:endParaRPr lang="de-DE" sz="2400" dirty="0">
              <a:solidFill>
                <a:schemeClr val="bg1"/>
              </a:solidFill>
            </a:endParaRPr>
          </a:p>
          <a:p>
            <a:r>
              <a:rPr lang="de-DE" sz="2400" dirty="0" err="1">
                <a:solidFill>
                  <a:schemeClr val="bg1"/>
                </a:solidFill>
              </a:rPr>
              <a:t>Eenmalig</a:t>
            </a:r>
            <a:r>
              <a:rPr lang="de-DE" sz="2400" dirty="0">
                <a:solidFill>
                  <a:schemeClr val="bg1"/>
                </a:solidFill>
              </a:rPr>
              <a:t> </a:t>
            </a:r>
            <a:r>
              <a:rPr lang="de-DE" sz="2400" dirty="0" err="1">
                <a:solidFill>
                  <a:schemeClr val="bg1"/>
                </a:solidFill>
              </a:rPr>
              <a:t>vastzetten</a:t>
            </a:r>
            <a:r>
              <a:rPr lang="de-DE" sz="2400" dirty="0">
                <a:solidFill>
                  <a:schemeClr val="bg1"/>
                </a:solidFill>
              </a:rPr>
              <a:t> </a:t>
            </a:r>
            <a:r>
              <a:rPr lang="de-DE" sz="2400" dirty="0" err="1">
                <a:solidFill>
                  <a:schemeClr val="bg1"/>
                </a:solidFill>
              </a:rPr>
              <a:t>voor</a:t>
            </a:r>
            <a:r>
              <a:rPr lang="de-DE" sz="2400" dirty="0">
                <a:solidFill>
                  <a:schemeClr val="bg1"/>
                </a:solidFill>
              </a:rPr>
              <a:t> flexibel </a:t>
            </a:r>
            <a:r>
              <a:rPr lang="de-DE" sz="2400" dirty="0" err="1">
                <a:solidFill>
                  <a:schemeClr val="bg1"/>
                </a:solidFill>
              </a:rPr>
              <a:t>gebruik</a:t>
            </a:r>
            <a:r>
              <a:rPr lang="de-DE" sz="2400" dirty="0">
                <a:solidFill>
                  <a:schemeClr val="bg1"/>
                </a:solidFill>
              </a:rPr>
              <a:t> van </a:t>
            </a:r>
            <a:r>
              <a:rPr lang="de-DE" sz="2400" dirty="0" err="1">
                <a:solidFill>
                  <a:schemeClr val="bg1"/>
                </a:solidFill>
              </a:rPr>
              <a:t>magneet</a:t>
            </a:r>
            <a:r>
              <a:rPr lang="de-DE" sz="2400" dirty="0">
                <a:solidFill>
                  <a:schemeClr val="bg1"/>
                </a:solidFill>
              </a:rPr>
              <a:t> </a:t>
            </a:r>
            <a:r>
              <a:rPr lang="de-DE" sz="2400" dirty="0" err="1">
                <a:solidFill>
                  <a:schemeClr val="bg1"/>
                </a:solidFill>
              </a:rPr>
              <a:t>of</a:t>
            </a:r>
            <a:r>
              <a:rPr lang="de-DE" sz="2400" dirty="0">
                <a:solidFill>
                  <a:schemeClr val="bg1"/>
                </a:solidFill>
              </a:rPr>
              <a:t> </a:t>
            </a:r>
            <a:r>
              <a:rPr lang="de-DE" sz="2400" dirty="0" err="1">
                <a:solidFill>
                  <a:schemeClr val="bg1"/>
                </a:solidFill>
              </a:rPr>
              <a:t>haak</a:t>
            </a:r>
            <a:endParaRPr lang="de-DE" sz="2400" dirty="0">
              <a:solidFill>
                <a:schemeClr val="bg1"/>
              </a:solidFill>
            </a:endParaRPr>
          </a:p>
          <a:p>
            <a:r>
              <a:rPr lang="de-DE" sz="2400" dirty="0" err="1">
                <a:solidFill>
                  <a:schemeClr val="bg1"/>
                </a:solidFill>
              </a:rPr>
              <a:t>Snel</a:t>
            </a:r>
            <a:r>
              <a:rPr lang="de-DE" sz="2400" dirty="0">
                <a:solidFill>
                  <a:schemeClr val="bg1"/>
                </a:solidFill>
              </a:rPr>
              <a:t> </a:t>
            </a:r>
            <a:r>
              <a:rPr lang="de-DE" sz="2400" dirty="0" err="1">
                <a:solidFill>
                  <a:schemeClr val="bg1"/>
                </a:solidFill>
              </a:rPr>
              <a:t>wisselen</a:t>
            </a:r>
            <a:r>
              <a:rPr lang="de-DE" sz="2400" dirty="0">
                <a:solidFill>
                  <a:schemeClr val="bg1"/>
                </a:solidFill>
              </a:rPr>
              <a:t> van </a:t>
            </a:r>
            <a:r>
              <a:rPr lang="de-DE" sz="2400">
                <a:solidFill>
                  <a:schemeClr val="bg1"/>
                </a:solidFill>
              </a:rPr>
              <a:t>bevestigingstype</a:t>
            </a:r>
            <a:endParaRPr lang="de-DE" sz="2400" dirty="0">
              <a:solidFill>
                <a:schemeClr val="bg1"/>
              </a:solidFill>
            </a:endParaRPr>
          </a:p>
          <a:p>
            <a:endParaRPr lang="de-DE" sz="2000" dirty="0">
              <a:solidFill>
                <a:schemeClr val="bg1"/>
              </a:solidFill>
            </a:endParaRPr>
          </a:p>
        </p:txBody>
      </p:sp>
    </p:spTree>
    <p:extLst>
      <p:ext uri="{BB962C8B-B14F-4D97-AF65-F5344CB8AC3E}">
        <p14:creationId xmlns:p14="http://schemas.microsoft.com/office/powerpoint/2010/main" val="3337814409"/>
      </p:ext>
    </p:extLst>
  </p:cSld>
  <p:clrMapOvr>
    <a:masterClrMapping/>
  </p:clrMapOvr>
  <p:transition spd="med">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a:extLst>
              <a:ext uri="{FF2B5EF4-FFF2-40B4-BE49-F238E27FC236}">
                <a16:creationId xmlns:a16="http://schemas.microsoft.com/office/drawing/2014/main" id="{1C7E411B-58BF-44DB-B96F-DF86452015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098306"/>
            <a:ext cx="17559338" cy="8777532"/>
          </a:xfrm>
          <a:prstGeom prst="rect">
            <a:avLst/>
          </a:prstGeom>
        </p:spPr>
      </p:pic>
      <p:sp>
        <p:nvSpPr>
          <p:cNvPr id="66" name="Ellipse 65">
            <a:extLst>
              <a:ext uri="{FF2B5EF4-FFF2-40B4-BE49-F238E27FC236}">
                <a16:creationId xmlns:a16="http://schemas.microsoft.com/office/drawing/2014/main" id="{AD99A3BD-21DD-4AF6-AF3D-B67C1AE038C3}"/>
              </a:ext>
            </a:extLst>
          </p:cNvPr>
          <p:cNvSpPr/>
          <p:nvPr/>
        </p:nvSpPr>
        <p:spPr bwMode="auto">
          <a:xfrm>
            <a:off x="12452077" y="6306071"/>
            <a:ext cx="2715663" cy="2715663"/>
          </a:xfrm>
          <a:prstGeom prst="ellipse">
            <a:avLst/>
          </a:prstGeom>
          <a:gradFill flip="none" rotWithShape="1">
            <a:gsLst>
              <a:gs pos="0">
                <a:schemeClr val="accent1">
                  <a:lumMod val="0"/>
                  <a:lumOff val="100000"/>
                  <a:alpha val="50000"/>
                </a:schemeClr>
              </a:gs>
              <a:gs pos="23000">
                <a:srgbClr val="FFFCF8">
                  <a:alpha val="26000"/>
                </a:srgbClr>
              </a:gs>
              <a:gs pos="42000">
                <a:srgbClr val="FFFEFC">
                  <a:alpha val="12000"/>
                </a:srgbClr>
              </a:gs>
              <a:gs pos="49560">
                <a:srgbClr val="FFFEFD">
                  <a:alpha val="6000"/>
                </a:srgbClr>
              </a:gs>
              <a:gs pos="62000">
                <a:schemeClr val="bg1">
                  <a:alpha val="0"/>
                </a:schemeClr>
              </a:gs>
            </a:gsLst>
            <a:path path="circle">
              <a:fillToRect l="50000" t="50000" r="50000" b="50000"/>
            </a:path>
            <a:tileRect/>
          </a:gradFill>
          <a:ln>
            <a:noFill/>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de-DE" sz="1600" b="0" i="0" u="none" strike="noStrike" cap="none" normalizeH="0" baseline="0">
              <a:ln>
                <a:noFill/>
              </a:ln>
              <a:solidFill>
                <a:schemeClr val="tx1"/>
              </a:solidFill>
              <a:effectLst/>
              <a:latin typeface="Arial" charset="0"/>
            </a:endParaRPr>
          </a:p>
        </p:txBody>
      </p:sp>
      <p:sp>
        <p:nvSpPr>
          <p:cNvPr id="63" name="Ellipse 62">
            <a:extLst>
              <a:ext uri="{FF2B5EF4-FFF2-40B4-BE49-F238E27FC236}">
                <a16:creationId xmlns:a16="http://schemas.microsoft.com/office/drawing/2014/main" id="{2E691546-7636-46C6-91C7-EBEA974F967B}"/>
              </a:ext>
            </a:extLst>
          </p:cNvPr>
          <p:cNvSpPr/>
          <p:nvPr/>
        </p:nvSpPr>
        <p:spPr bwMode="auto">
          <a:xfrm>
            <a:off x="8546508" y="6474374"/>
            <a:ext cx="2715663" cy="2715663"/>
          </a:xfrm>
          <a:prstGeom prst="ellipse">
            <a:avLst/>
          </a:prstGeom>
          <a:gradFill flip="none" rotWithShape="1">
            <a:gsLst>
              <a:gs pos="0">
                <a:schemeClr val="accent1">
                  <a:lumMod val="0"/>
                  <a:lumOff val="100000"/>
                  <a:alpha val="50000"/>
                </a:schemeClr>
              </a:gs>
              <a:gs pos="23000">
                <a:srgbClr val="FFFCF8">
                  <a:alpha val="26000"/>
                </a:srgbClr>
              </a:gs>
              <a:gs pos="42000">
                <a:srgbClr val="FFFEFC">
                  <a:alpha val="12000"/>
                </a:srgbClr>
              </a:gs>
              <a:gs pos="49560">
                <a:srgbClr val="FFFEFD">
                  <a:alpha val="6000"/>
                </a:srgbClr>
              </a:gs>
              <a:gs pos="62000">
                <a:schemeClr val="bg1">
                  <a:alpha val="0"/>
                </a:schemeClr>
              </a:gs>
            </a:gsLst>
            <a:path path="circle">
              <a:fillToRect l="50000" t="50000" r="50000" b="50000"/>
            </a:path>
            <a:tileRect/>
          </a:gradFill>
          <a:ln>
            <a:noFill/>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de-DE" sz="1600" b="0" i="0" u="none" strike="noStrike" cap="none" normalizeH="0" baseline="0">
              <a:ln>
                <a:noFill/>
              </a:ln>
              <a:solidFill>
                <a:schemeClr val="tx1"/>
              </a:solidFill>
              <a:effectLst/>
              <a:latin typeface="Arial" charset="0"/>
            </a:endParaRPr>
          </a:p>
        </p:txBody>
      </p:sp>
      <p:sp>
        <p:nvSpPr>
          <p:cNvPr id="359426" name="Rectangle 2"/>
          <p:cNvSpPr>
            <a:spLocks noGrp="1" noChangeArrowheads="1"/>
          </p:cNvSpPr>
          <p:nvPr>
            <p:ph type="title"/>
          </p:nvPr>
        </p:nvSpPr>
        <p:spPr>
          <a:xfrm>
            <a:off x="714773" y="282894"/>
            <a:ext cx="10537032" cy="438926"/>
          </a:xfrm>
        </p:spPr>
        <p:txBody>
          <a:bodyPr/>
          <a:lstStyle/>
          <a:p>
            <a:r>
              <a:rPr lang="de-DE" dirty="0" err="1"/>
              <a:t>Voor</a:t>
            </a:r>
            <a:r>
              <a:rPr lang="de-DE" dirty="0"/>
              <a:t> </a:t>
            </a:r>
            <a:r>
              <a:rPr lang="de-DE" dirty="0" err="1"/>
              <a:t>iedere</a:t>
            </a:r>
            <a:r>
              <a:rPr lang="de-DE" dirty="0"/>
              <a:t> </a:t>
            </a:r>
            <a:r>
              <a:rPr lang="de-DE" dirty="0" err="1"/>
              <a:t>monteur</a:t>
            </a:r>
            <a:r>
              <a:rPr lang="de-DE" dirty="0"/>
              <a:t> </a:t>
            </a:r>
            <a:r>
              <a:rPr lang="de-DE" dirty="0" err="1"/>
              <a:t>een</a:t>
            </a:r>
            <a:r>
              <a:rPr lang="de-DE" dirty="0"/>
              <a:t> passende </a:t>
            </a:r>
            <a:r>
              <a:rPr lang="de-DE" dirty="0" err="1"/>
              <a:t>set</a:t>
            </a:r>
            <a:endParaRPr lang="de-DE" dirty="0"/>
          </a:p>
        </p:txBody>
      </p:sp>
      <p:pic>
        <p:nvPicPr>
          <p:cNvPr id="48" name="Grafik 47" descr="Ein Bild, das sitzend, klein, Tisch, haltend enthält.&#10;&#10;Automatisch generierte Beschreibung">
            <a:extLst>
              <a:ext uri="{FF2B5EF4-FFF2-40B4-BE49-F238E27FC236}">
                <a16:creationId xmlns:a16="http://schemas.microsoft.com/office/drawing/2014/main" id="{0A32CEEA-3E9D-4365-A866-A2BD34628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696" y="3126972"/>
            <a:ext cx="1812607" cy="1436251"/>
          </a:xfrm>
          <a:prstGeom prst="rect">
            <a:avLst/>
          </a:prstGeom>
        </p:spPr>
      </p:pic>
      <p:pic>
        <p:nvPicPr>
          <p:cNvPr id="50" name="Grafik 49" descr="Ein Bild, das sitzend, Tisch, Anzeige, Telefon enthält.&#10;&#10;Automatisch generierte Beschreibung">
            <a:extLst>
              <a:ext uri="{FF2B5EF4-FFF2-40B4-BE49-F238E27FC236}">
                <a16:creationId xmlns:a16="http://schemas.microsoft.com/office/drawing/2014/main" id="{299A900B-3550-414F-A6A7-ED1D16C2D3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7101" y="1826919"/>
            <a:ext cx="1965136" cy="2956602"/>
          </a:xfrm>
          <a:prstGeom prst="rect">
            <a:avLst/>
          </a:prstGeom>
        </p:spPr>
      </p:pic>
      <p:pic>
        <p:nvPicPr>
          <p:cNvPr id="52" name="Grafik 51" descr="Ein Bild, das sitzend, Tisch, Mobiltelefon, Telefon enthält.&#10;&#10;Automatisch generierte Beschreibung">
            <a:extLst>
              <a:ext uri="{FF2B5EF4-FFF2-40B4-BE49-F238E27FC236}">
                <a16:creationId xmlns:a16="http://schemas.microsoft.com/office/drawing/2014/main" id="{5A18E264-ECD4-4D9B-9070-F42A3AD2A5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76213" y="1663973"/>
            <a:ext cx="1965136" cy="2956603"/>
          </a:xfrm>
          <a:prstGeom prst="rect">
            <a:avLst/>
          </a:prstGeom>
        </p:spPr>
      </p:pic>
      <p:pic>
        <p:nvPicPr>
          <p:cNvPr id="54" name="Grafik 53">
            <a:extLst>
              <a:ext uri="{FF2B5EF4-FFF2-40B4-BE49-F238E27FC236}">
                <a16:creationId xmlns:a16="http://schemas.microsoft.com/office/drawing/2014/main" id="{855E7D89-6705-427F-AA3E-A403979A35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64085" y="5204573"/>
            <a:ext cx="831167" cy="831167"/>
          </a:xfrm>
          <a:prstGeom prst="rect">
            <a:avLst/>
          </a:prstGeom>
        </p:spPr>
      </p:pic>
      <p:cxnSp>
        <p:nvCxnSpPr>
          <p:cNvPr id="58" name="Gerader Verbinder 57">
            <a:extLst>
              <a:ext uri="{FF2B5EF4-FFF2-40B4-BE49-F238E27FC236}">
                <a16:creationId xmlns:a16="http://schemas.microsoft.com/office/drawing/2014/main" id="{90E7DD82-6E3D-4B9E-9588-F0F401AA82D4}"/>
              </a:ext>
            </a:extLst>
          </p:cNvPr>
          <p:cNvCxnSpPr/>
          <p:nvPr/>
        </p:nvCxnSpPr>
        <p:spPr bwMode="auto">
          <a:xfrm>
            <a:off x="2934000" y="4923263"/>
            <a:ext cx="11736000" cy="0"/>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62E14D9C-7BD3-467A-8761-4C729744BA2C}"/>
              </a:ext>
            </a:extLst>
          </p:cNvPr>
          <p:cNvCxnSpPr>
            <a:cxnSpLocks/>
          </p:cNvCxnSpPr>
          <p:nvPr/>
        </p:nvCxnSpPr>
        <p:spPr bwMode="auto">
          <a:xfrm>
            <a:off x="2934000" y="4620576"/>
            <a:ext cx="0" cy="302687"/>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A4AE78F3-0C54-4EB5-9546-059909421A6C}"/>
              </a:ext>
            </a:extLst>
          </p:cNvPr>
          <p:cNvCxnSpPr>
            <a:cxnSpLocks/>
          </p:cNvCxnSpPr>
          <p:nvPr/>
        </p:nvCxnSpPr>
        <p:spPr bwMode="auto">
          <a:xfrm>
            <a:off x="8779669" y="4620575"/>
            <a:ext cx="0" cy="590720"/>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79E7E5E3-1A89-4BFB-9C7E-9125BE02C1A2}"/>
              </a:ext>
            </a:extLst>
          </p:cNvPr>
          <p:cNvCxnSpPr>
            <a:cxnSpLocks/>
          </p:cNvCxnSpPr>
          <p:nvPr/>
        </p:nvCxnSpPr>
        <p:spPr bwMode="auto">
          <a:xfrm>
            <a:off x="14670000" y="4620574"/>
            <a:ext cx="0" cy="302687"/>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8ABE4E48-22CE-45BA-A329-9E26DFADB6AF}"/>
              </a:ext>
            </a:extLst>
          </p:cNvPr>
          <p:cNvCxnSpPr>
            <a:cxnSpLocks/>
          </p:cNvCxnSpPr>
          <p:nvPr/>
        </p:nvCxnSpPr>
        <p:spPr bwMode="auto">
          <a:xfrm>
            <a:off x="8779670" y="6018039"/>
            <a:ext cx="0" cy="374696"/>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39CFF871-F34C-412E-B7B7-75851CBD16B1}"/>
              </a:ext>
            </a:extLst>
          </p:cNvPr>
          <p:cNvCxnSpPr>
            <a:cxnSpLocks/>
          </p:cNvCxnSpPr>
          <p:nvPr/>
        </p:nvCxnSpPr>
        <p:spPr bwMode="auto">
          <a:xfrm>
            <a:off x="1362845" y="6392735"/>
            <a:ext cx="12745416" cy="0"/>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Inhaltsplatzhalter 2">
            <a:extLst>
              <a:ext uri="{FF2B5EF4-FFF2-40B4-BE49-F238E27FC236}">
                <a16:creationId xmlns:a16="http://schemas.microsoft.com/office/drawing/2014/main" id="{63D728F0-A8ED-4804-8F35-D97885CACF4B}"/>
              </a:ext>
            </a:extLst>
          </p:cNvPr>
          <p:cNvSpPr txBox="1">
            <a:spLocks/>
          </p:cNvSpPr>
          <p:nvPr/>
        </p:nvSpPr>
        <p:spPr bwMode="auto">
          <a:xfrm>
            <a:off x="0" y="1466883"/>
            <a:ext cx="17559338"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err="1">
                <a:solidFill>
                  <a:schemeClr val="bg1"/>
                </a:solidFill>
              </a:rPr>
              <a:t>Samenstelling</a:t>
            </a:r>
            <a:r>
              <a:rPr lang="de-DE" sz="2000" b="1" dirty="0">
                <a:solidFill>
                  <a:schemeClr val="bg1"/>
                </a:solidFill>
              </a:rPr>
              <a:t> van de </a:t>
            </a:r>
            <a:r>
              <a:rPr lang="de-DE" sz="2000" b="1" dirty="0" err="1">
                <a:solidFill>
                  <a:schemeClr val="bg1"/>
                </a:solidFill>
              </a:rPr>
              <a:t>sets</a:t>
            </a:r>
            <a:r>
              <a:rPr lang="de-DE" sz="2000" b="1" dirty="0">
                <a:solidFill>
                  <a:schemeClr val="bg1"/>
                </a:solidFill>
              </a:rPr>
              <a:t> – </a:t>
            </a:r>
            <a:r>
              <a:rPr lang="de-DE" sz="2000" b="1" dirty="0" err="1">
                <a:solidFill>
                  <a:schemeClr val="bg1"/>
                </a:solidFill>
              </a:rPr>
              <a:t>flexibeler</a:t>
            </a:r>
            <a:r>
              <a:rPr lang="de-DE" sz="2000" b="1" dirty="0">
                <a:solidFill>
                  <a:schemeClr val="bg1"/>
                </a:solidFill>
              </a:rPr>
              <a:t> </a:t>
            </a:r>
            <a:r>
              <a:rPr lang="de-DE" sz="2000" b="1" dirty="0" err="1">
                <a:solidFill>
                  <a:schemeClr val="bg1"/>
                </a:solidFill>
              </a:rPr>
              <a:t>dan</a:t>
            </a:r>
            <a:r>
              <a:rPr lang="de-DE" sz="2000" b="1" dirty="0">
                <a:solidFill>
                  <a:schemeClr val="bg1"/>
                </a:solidFill>
              </a:rPr>
              <a:t> </a:t>
            </a:r>
            <a:r>
              <a:rPr lang="de-DE" sz="2000" b="1" dirty="0" err="1">
                <a:solidFill>
                  <a:schemeClr val="bg1"/>
                </a:solidFill>
              </a:rPr>
              <a:t>ooit</a:t>
            </a:r>
            <a:r>
              <a:rPr lang="de-DE" sz="2000" b="1" dirty="0">
                <a:solidFill>
                  <a:schemeClr val="bg1"/>
                </a:solidFill>
              </a:rPr>
              <a:t> </a:t>
            </a:r>
            <a:r>
              <a:rPr lang="de-DE" sz="2000" b="1" dirty="0" err="1">
                <a:solidFill>
                  <a:schemeClr val="bg1"/>
                </a:solidFill>
              </a:rPr>
              <a:t>tevoren</a:t>
            </a:r>
            <a:endParaRPr lang="de-DE" sz="2000" b="1" dirty="0">
              <a:solidFill>
                <a:schemeClr val="bg1"/>
              </a:solidFill>
            </a:endParaRPr>
          </a:p>
        </p:txBody>
      </p:sp>
      <p:sp>
        <p:nvSpPr>
          <p:cNvPr id="18" name="Inhaltsplatzhalter 2">
            <a:extLst>
              <a:ext uri="{FF2B5EF4-FFF2-40B4-BE49-F238E27FC236}">
                <a16:creationId xmlns:a16="http://schemas.microsoft.com/office/drawing/2014/main" id="{07F377AB-6087-46AF-A407-541BD758733D}"/>
              </a:ext>
            </a:extLst>
          </p:cNvPr>
          <p:cNvSpPr txBox="1">
            <a:spLocks/>
          </p:cNvSpPr>
          <p:nvPr/>
        </p:nvSpPr>
        <p:spPr bwMode="auto">
          <a:xfrm>
            <a:off x="1847234" y="6804022"/>
            <a:ext cx="2792154" cy="240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buNone/>
            </a:pPr>
            <a:r>
              <a:rPr lang="de-DE" sz="2000" b="1" dirty="0" err="1">
                <a:solidFill>
                  <a:schemeClr val="accent1"/>
                </a:solidFill>
              </a:rPr>
              <a:t>Temperatuur</a:t>
            </a:r>
            <a:r>
              <a:rPr lang="de-DE" sz="2000" b="1" dirty="0">
                <a:solidFill>
                  <a:schemeClr val="accent1"/>
                </a:solidFill>
              </a:rPr>
              <a:t> </a:t>
            </a:r>
            <a:r>
              <a:rPr lang="de-DE" sz="2000" b="1" dirty="0" err="1">
                <a:solidFill>
                  <a:schemeClr val="accent1"/>
                </a:solidFill>
              </a:rPr>
              <a:t>sensoren</a:t>
            </a:r>
            <a:endParaRPr lang="de-DE" sz="2000" b="1" dirty="0">
              <a:solidFill>
                <a:schemeClr val="accent1"/>
              </a:solidFill>
            </a:endParaRPr>
          </a:p>
          <a:p>
            <a:pPr marL="0" indent="0">
              <a:buNone/>
            </a:pPr>
            <a:r>
              <a:rPr lang="de-DE" sz="1600" dirty="0" err="1">
                <a:solidFill>
                  <a:schemeClr val="bg1"/>
                </a:solidFill>
              </a:rPr>
              <a:t>Bekabeld</a:t>
            </a:r>
            <a:r>
              <a:rPr lang="de-DE" sz="1600" dirty="0">
                <a:solidFill>
                  <a:schemeClr val="bg1"/>
                </a:solidFill>
              </a:rPr>
              <a:t> </a:t>
            </a:r>
            <a:r>
              <a:rPr lang="de-DE" sz="1600" dirty="0" err="1">
                <a:solidFill>
                  <a:schemeClr val="bg1"/>
                </a:solidFill>
              </a:rPr>
              <a:t>of</a:t>
            </a:r>
            <a:r>
              <a:rPr lang="de-DE" sz="1600" dirty="0">
                <a:solidFill>
                  <a:schemeClr val="bg1"/>
                </a:solidFill>
              </a:rPr>
              <a:t> via Bluetooth</a:t>
            </a:r>
          </a:p>
          <a:p>
            <a:pPr marL="0" indent="0">
              <a:buNone/>
            </a:pPr>
            <a:r>
              <a:rPr lang="de-DE" sz="1600" dirty="0" err="1">
                <a:solidFill>
                  <a:schemeClr val="bg1"/>
                </a:solidFill>
              </a:rPr>
              <a:t>Voor</a:t>
            </a:r>
            <a:r>
              <a:rPr lang="de-DE" sz="1600" dirty="0">
                <a:solidFill>
                  <a:schemeClr val="bg1"/>
                </a:solidFill>
              </a:rPr>
              <a:t> </a:t>
            </a:r>
            <a:r>
              <a:rPr lang="de-DE" sz="1600" dirty="0" err="1">
                <a:solidFill>
                  <a:schemeClr val="bg1"/>
                </a:solidFill>
              </a:rPr>
              <a:t>metingen</a:t>
            </a:r>
            <a:r>
              <a:rPr lang="de-DE" sz="1600" dirty="0">
                <a:solidFill>
                  <a:schemeClr val="bg1"/>
                </a:solidFill>
              </a:rPr>
              <a:t> </a:t>
            </a:r>
            <a:r>
              <a:rPr lang="de-DE" sz="1600" dirty="0" err="1">
                <a:solidFill>
                  <a:schemeClr val="bg1"/>
                </a:solidFill>
              </a:rPr>
              <a:t>aan</a:t>
            </a:r>
            <a:r>
              <a:rPr lang="de-DE" sz="1600" dirty="0">
                <a:solidFill>
                  <a:schemeClr val="bg1"/>
                </a:solidFill>
              </a:rPr>
              <a:t> </a:t>
            </a:r>
            <a:r>
              <a:rPr lang="de-DE" sz="1600" dirty="0" err="1">
                <a:solidFill>
                  <a:schemeClr val="bg1"/>
                </a:solidFill>
              </a:rPr>
              <a:t>koelleidingen</a:t>
            </a:r>
            <a:r>
              <a:rPr lang="de-DE" sz="1600" dirty="0">
                <a:solidFill>
                  <a:schemeClr val="bg1"/>
                </a:solidFill>
              </a:rPr>
              <a:t> </a:t>
            </a:r>
            <a:r>
              <a:rPr lang="de-DE" sz="1600" dirty="0" err="1">
                <a:solidFill>
                  <a:schemeClr val="bg1"/>
                </a:solidFill>
              </a:rPr>
              <a:t>met</a:t>
            </a:r>
            <a:r>
              <a:rPr lang="de-DE" sz="1600" dirty="0">
                <a:solidFill>
                  <a:schemeClr val="bg1"/>
                </a:solidFill>
              </a:rPr>
              <a:t> </a:t>
            </a:r>
            <a:r>
              <a:rPr lang="de-DE" sz="1600" dirty="0" err="1">
                <a:solidFill>
                  <a:schemeClr val="bg1"/>
                </a:solidFill>
              </a:rPr>
              <a:t>een</a:t>
            </a:r>
            <a:r>
              <a:rPr lang="de-DE" sz="1600" dirty="0">
                <a:solidFill>
                  <a:schemeClr val="bg1"/>
                </a:solidFill>
              </a:rPr>
              <a:t> </a:t>
            </a:r>
            <a:r>
              <a:rPr lang="de-DE" sz="1600" dirty="0" err="1">
                <a:solidFill>
                  <a:schemeClr val="bg1"/>
                </a:solidFill>
              </a:rPr>
              <a:t>diameter</a:t>
            </a:r>
            <a:r>
              <a:rPr lang="de-DE" sz="1600" dirty="0">
                <a:solidFill>
                  <a:schemeClr val="bg1"/>
                </a:solidFill>
              </a:rPr>
              <a:t> van Ø 6-35 mm</a:t>
            </a:r>
          </a:p>
        </p:txBody>
      </p:sp>
      <p:sp>
        <p:nvSpPr>
          <p:cNvPr id="30" name="Inhaltsplatzhalter 2">
            <a:extLst>
              <a:ext uri="{FF2B5EF4-FFF2-40B4-BE49-F238E27FC236}">
                <a16:creationId xmlns:a16="http://schemas.microsoft.com/office/drawing/2014/main" id="{C9BB8F70-2D69-4FBB-BE16-7056B72C2FA1}"/>
              </a:ext>
            </a:extLst>
          </p:cNvPr>
          <p:cNvSpPr txBox="1">
            <a:spLocks/>
          </p:cNvSpPr>
          <p:nvPr/>
        </p:nvSpPr>
        <p:spPr bwMode="auto">
          <a:xfrm>
            <a:off x="6461562" y="6804021"/>
            <a:ext cx="2869706" cy="240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buNone/>
            </a:pPr>
            <a:r>
              <a:rPr lang="de-DE" sz="2000" b="1" dirty="0">
                <a:solidFill>
                  <a:schemeClr val="accent1"/>
                </a:solidFill>
              </a:rPr>
              <a:t>Koffer </a:t>
            </a:r>
            <a:r>
              <a:rPr lang="de-DE" sz="2000" b="1" dirty="0" err="1">
                <a:solidFill>
                  <a:schemeClr val="accent1"/>
                </a:solidFill>
              </a:rPr>
              <a:t>voor</a:t>
            </a:r>
            <a:r>
              <a:rPr lang="de-DE" sz="2000" b="1" dirty="0">
                <a:solidFill>
                  <a:schemeClr val="accent1"/>
                </a:solidFill>
              </a:rPr>
              <a:t> de </a:t>
            </a:r>
            <a:r>
              <a:rPr lang="de-DE" sz="2000" b="1" dirty="0" err="1">
                <a:solidFill>
                  <a:schemeClr val="accent1"/>
                </a:solidFill>
              </a:rPr>
              <a:t>praktijk</a:t>
            </a:r>
            <a:endParaRPr lang="de-DE" sz="2000" b="1" dirty="0">
              <a:solidFill>
                <a:schemeClr val="accent1"/>
              </a:solidFill>
            </a:endParaRPr>
          </a:p>
          <a:p>
            <a:pPr marL="0" indent="0">
              <a:buNone/>
            </a:pPr>
            <a:r>
              <a:rPr lang="de-DE" sz="1600" dirty="0" err="1">
                <a:solidFill>
                  <a:schemeClr val="bg1"/>
                </a:solidFill>
              </a:rPr>
              <a:t>Robuust</a:t>
            </a:r>
            <a:endParaRPr lang="de-DE" sz="1600" dirty="0">
              <a:solidFill>
                <a:schemeClr val="bg1"/>
              </a:solidFill>
            </a:endParaRPr>
          </a:p>
          <a:p>
            <a:pPr marL="0" indent="0">
              <a:buNone/>
            </a:pPr>
            <a:r>
              <a:rPr lang="de-DE" sz="1600" dirty="0" err="1">
                <a:solidFill>
                  <a:schemeClr val="bg1"/>
                </a:solidFill>
              </a:rPr>
              <a:t>Voldoende</a:t>
            </a:r>
            <a:r>
              <a:rPr lang="de-DE" sz="1600" dirty="0">
                <a:solidFill>
                  <a:schemeClr val="bg1"/>
                </a:solidFill>
              </a:rPr>
              <a:t> </a:t>
            </a:r>
            <a:r>
              <a:rPr lang="de-DE" sz="1600" dirty="0" err="1">
                <a:solidFill>
                  <a:schemeClr val="bg1"/>
                </a:solidFill>
              </a:rPr>
              <a:t>plaats</a:t>
            </a:r>
            <a:r>
              <a:rPr lang="de-DE" sz="1600" dirty="0">
                <a:solidFill>
                  <a:schemeClr val="bg1"/>
                </a:solidFill>
              </a:rPr>
              <a:t> </a:t>
            </a:r>
            <a:r>
              <a:rPr lang="de-DE" sz="1600" dirty="0" err="1">
                <a:solidFill>
                  <a:schemeClr val="bg1"/>
                </a:solidFill>
              </a:rPr>
              <a:t>voor</a:t>
            </a:r>
            <a:r>
              <a:rPr lang="de-DE" sz="1600" dirty="0">
                <a:solidFill>
                  <a:schemeClr val="bg1"/>
                </a:solidFill>
              </a:rPr>
              <a:t> </a:t>
            </a:r>
            <a:r>
              <a:rPr lang="de-DE" sz="1600" dirty="0" err="1">
                <a:solidFill>
                  <a:schemeClr val="bg1"/>
                </a:solidFill>
              </a:rPr>
              <a:t>meter</a:t>
            </a:r>
            <a:r>
              <a:rPr lang="de-DE" sz="1600" dirty="0">
                <a:solidFill>
                  <a:schemeClr val="bg1"/>
                </a:solidFill>
              </a:rPr>
              <a:t> en </a:t>
            </a:r>
            <a:r>
              <a:rPr lang="de-DE" sz="1600" dirty="0" err="1">
                <a:solidFill>
                  <a:schemeClr val="bg1"/>
                </a:solidFill>
              </a:rPr>
              <a:t>toebehoren</a:t>
            </a:r>
            <a:endParaRPr lang="de-DE" sz="1600" dirty="0">
              <a:solidFill>
                <a:schemeClr val="bg1"/>
              </a:solidFill>
            </a:endParaRPr>
          </a:p>
        </p:txBody>
      </p:sp>
      <p:sp>
        <p:nvSpPr>
          <p:cNvPr id="31" name="Inhaltsplatzhalter 2">
            <a:extLst>
              <a:ext uri="{FF2B5EF4-FFF2-40B4-BE49-F238E27FC236}">
                <a16:creationId xmlns:a16="http://schemas.microsoft.com/office/drawing/2014/main" id="{517218DF-DDA4-499A-88F7-70A674EE3C4E}"/>
              </a:ext>
            </a:extLst>
          </p:cNvPr>
          <p:cNvSpPr txBox="1">
            <a:spLocks/>
          </p:cNvSpPr>
          <p:nvPr/>
        </p:nvSpPr>
        <p:spPr bwMode="auto">
          <a:xfrm>
            <a:off x="10521174" y="6804021"/>
            <a:ext cx="2340438" cy="240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buNone/>
            </a:pPr>
            <a:r>
              <a:rPr lang="de-DE" sz="2000" b="1" dirty="0" err="1">
                <a:solidFill>
                  <a:schemeClr val="accent1"/>
                </a:solidFill>
              </a:rPr>
              <a:t>Draadlose</a:t>
            </a:r>
            <a:r>
              <a:rPr lang="de-DE" sz="2000" b="1" dirty="0">
                <a:solidFill>
                  <a:schemeClr val="accent1"/>
                </a:solidFill>
              </a:rPr>
              <a:t> </a:t>
            </a:r>
            <a:r>
              <a:rPr lang="de-DE" sz="2000" b="1" dirty="0" err="1">
                <a:solidFill>
                  <a:schemeClr val="accent1"/>
                </a:solidFill>
              </a:rPr>
              <a:t>vacuumsonde</a:t>
            </a:r>
            <a:endParaRPr lang="de-DE" sz="2000" b="1" dirty="0">
              <a:solidFill>
                <a:schemeClr val="accent1"/>
              </a:solidFill>
            </a:endParaRPr>
          </a:p>
          <a:p>
            <a:pPr marL="0" indent="0">
              <a:buNone/>
            </a:pPr>
            <a:r>
              <a:rPr lang="de-DE" sz="1600" dirty="0">
                <a:solidFill>
                  <a:schemeClr val="bg1"/>
                </a:solidFill>
              </a:rPr>
              <a:t>100m Bluetooth </a:t>
            </a:r>
          </a:p>
          <a:p>
            <a:pPr marL="0" indent="0">
              <a:buNone/>
            </a:pPr>
            <a:r>
              <a:rPr lang="de-DE" sz="1600" dirty="0">
                <a:solidFill>
                  <a:schemeClr val="bg1"/>
                </a:solidFill>
              </a:rPr>
              <a:t>Verbind automatisch </a:t>
            </a:r>
            <a:r>
              <a:rPr lang="de-DE" sz="1600" dirty="0" err="1">
                <a:solidFill>
                  <a:schemeClr val="bg1"/>
                </a:solidFill>
              </a:rPr>
              <a:t>met</a:t>
            </a:r>
            <a:r>
              <a:rPr lang="de-DE" sz="1600" dirty="0">
                <a:solidFill>
                  <a:schemeClr val="bg1"/>
                </a:solidFill>
              </a:rPr>
              <a:t> de App </a:t>
            </a:r>
            <a:r>
              <a:rPr lang="de-DE" sz="1600" dirty="0" err="1">
                <a:solidFill>
                  <a:schemeClr val="bg1"/>
                </a:solidFill>
              </a:rPr>
              <a:t>of</a:t>
            </a:r>
            <a:r>
              <a:rPr lang="de-DE" sz="1600" dirty="0">
                <a:solidFill>
                  <a:schemeClr val="bg1"/>
                </a:solidFill>
              </a:rPr>
              <a:t> </a:t>
            </a:r>
            <a:r>
              <a:rPr lang="de-DE" sz="1600" dirty="0" err="1">
                <a:solidFill>
                  <a:schemeClr val="bg1"/>
                </a:solidFill>
              </a:rPr>
              <a:t>met</a:t>
            </a:r>
            <a:r>
              <a:rPr lang="de-DE" sz="1600" dirty="0">
                <a:solidFill>
                  <a:schemeClr val="bg1"/>
                </a:solidFill>
              </a:rPr>
              <a:t> de </a:t>
            </a:r>
            <a:r>
              <a:rPr lang="de-DE" sz="1600" dirty="0" err="1">
                <a:solidFill>
                  <a:schemeClr val="bg1"/>
                </a:solidFill>
              </a:rPr>
              <a:t>manifold</a:t>
            </a:r>
            <a:endParaRPr lang="de-DE" sz="1600" dirty="0">
              <a:solidFill>
                <a:schemeClr val="bg1"/>
              </a:solidFill>
            </a:endParaRPr>
          </a:p>
        </p:txBody>
      </p:sp>
      <p:sp>
        <p:nvSpPr>
          <p:cNvPr id="32" name="Inhaltsplatzhalter 2">
            <a:extLst>
              <a:ext uri="{FF2B5EF4-FFF2-40B4-BE49-F238E27FC236}">
                <a16:creationId xmlns:a16="http://schemas.microsoft.com/office/drawing/2014/main" id="{88CBB0CB-7A9C-47A8-A92B-9CFA746E79B7}"/>
              </a:ext>
            </a:extLst>
          </p:cNvPr>
          <p:cNvSpPr txBox="1">
            <a:spLocks/>
          </p:cNvSpPr>
          <p:nvPr/>
        </p:nvSpPr>
        <p:spPr bwMode="auto">
          <a:xfrm>
            <a:off x="14648144" y="6804021"/>
            <a:ext cx="2340438" cy="240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buNone/>
            </a:pPr>
            <a:r>
              <a:rPr lang="de-DE" sz="2000" b="1" dirty="0" err="1">
                <a:solidFill>
                  <a:schemeClr val="accent1"/>
                </a:solidFill>
              </a:rPr>
              <a:t>Slangen</a:t>
            </a:r>
            <a:r>
              <a:rPr lang="de-DE" sz="2000" b="1" dirty="0">
                <a:solidFill>
                  <a:schemeClr val="accent1"/>
                </a:solidFill>
              </a:rPr>
              <a:t> </a:t>
            </a:r>
            <a:r>
              <a:rPr lang="de-DE" sz="2000" b="1" dirty="0" err="1">
                <a:solidFill>
                  <a:schemeClr val="accent1"/>
                </a:solidFill>
              </a:rPr>
              <a:t>met</a:t>
            </a:r>
            <a:r>
              <a:rPr lang="de-DE" sz="2000" b="1" dirty="0">
                <a:solidFill>
                  <a:schemeClr val="accent1"/>
                </a:solidFill>
              </a:rPr>
              <a:t> </a:t>
            </a:r>
            <a:r>
              <a:rPr lang="de-DE" sz="2000" b="1" dirty="0" err="1">
                <a:solidFill>
                  <a:schemeClr val="accent1"/>
                </a:solidFill>
              </a:rPr>
              <a:t>afsluiter</a:t>
            </a:r>
            <a:endParaRPr lang="de-DE" sz="2000" b="1" dirty="0">
              <a:solidFill>
                <a:schemeClr val="accent1"/>
              </a:solidFill>
            </a:endParaRPr>
          </a:p>
          <a:p>
            <a:pPr marL="0" indent="0">
              <a:buNone/>
            </a:pPr>
            <a:r>
              <a:rPr lang="de-DE" sz="1600" dirty="0">
                <a:solidFill>
                  <a:schemeClr val="bg1"/>
                </a:solidFill>
              </a:rPr>
              <a:t>3 x 7/16‘‘ UNF /1 x 5/8‘‘ UNF</a:t>
            </a:r>
          </a:p>
          <a:p>
            <a:pPr marL="0" indent="0">
              <a:buNone/>
            </a:pPr>
            <a:r>
              <a:rPr lang="de-DE" sz="1600" dirty="0">
                <a:solidFill>
                  <a:schemeClr val="bg1"/>
                </a:solidFill>
              </a:rPr>
              <a:t>1,5 m </a:t>
            </a:r>
            <a:r>
              <a:rPr lang="de-DE" sz="1600" dirty="0" err="1">
                <a:solidFill>
                  <a:schemeClr val="bg1"/>
                </a:solidFill>
              </a:rPr>
              <a:t>lengte</a:t>
            </a:r>
            <a:endParaRPr lang="de-DE" sz="1600" dirty="0">
              <a:solidFill>
                <a:schemeClr val="bg1"/>
              </a:solidFill>
            </a:endParaRPr>
          </a:p>
        </p:txBody>
      </p:sp>
      <p:sp>
        <p:nvSpPr>
          <p:cNvPr id="41" name="Inhaltsplatzhalter 2">
            <a:extLst>
              <a:ext uri="{FF2B5EF4-FFF2-40B4-BE49-F238E27FC236}">
                <a16:creationId xmlns:a16="http://schemas.microsoft.com/office/drawing/2014/main" id="{851301CC-6743-4BA1-AA4A-F7004EC40E3D}"/>
              </a:ext>
            </a:extLst>
          </p:cNvPr>
          <p:cNvSpPr txBox="1">
            <a:spLocks/>
          </p:cNvSpPr>
          <p:nvPr/>
        </p:nvSpPr>
        <p:spPr bwMode="auto">
          <a:xfrm>
            <a:off x="3813178" y="2924408"/>
            <a:ext cx="2340438" cy="240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buNone/>
            </a:pPr>
            <a:r>
              <a:rPr lang="de-DE" sz="2000" b="1" dirty="0" err="1">
                <a:solidFill>
                  <a:schemeClr val="accent1"/>
                </a:solidFill>
              </a:rPr>
              <a:t>testo</a:t>
            </a:r>
            <a:r>
              <a:rPr lang="de-DE" sz="2000" b="1" dirty="0">
                <a:solidFill>
                  <a:schemeClr val="accent1"/>
                </a:solidFill>
              </a:rPr>
              <a:t> 550i</a:t>
            </a:r>
            <a:endParaRPr lang="de-DE" sz="1600" dirty="0">
              <a:solidFill>
                <a:schemeClr val="bg1"/>
              </a:solidFill>
            </a:endParaRPr>
          </a:p>
        </p:txBody>
      </p:sp>
      <p:sp>
        <p:nvSpPr>
          <p:cNvPr id="42" name="Inhaltsplatzhalter 2">
            <a:extLst>
              <a:ext uri="{FF2B5EF4-FFF2-40B4-BE49-F238E27FC236}">
                <a16:creationId xmlns:a16="http://schemas.microsoft.com/office/drawing/2014/main" id="{08543B71-8984-4015-AA65-606BDE7D191A}"/>
              </a:ext>
            </a:extLst>
          </p:cNvPr>
          <p:cNvSpPr txBox="1">
            <a:spLocks/>
          </p:cNvSpPr>
          <p:nvPr/>
        </p:nvSpPr>
        <p:spPr bwMode="auto">
          <a:xfrm>
            <a:off x="9640339" y="2917132"/>
            <a:ext cx="2340438" cy="240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buNone/>
            </a:pPr>
            <a:r>
              <a:rPr lang="de-DE" sz="2000" b="1" dirty="0" err="1">
                <a:solidFill>
                  <a:schemeClr val="accent1"/>
                </a:solidFill>
              </a:rPr>
              <a:t>testo</a:t>
            </a:r>
            <a:r>
              <a:rPr lang="de-DE" sz="2000" b="1" dirty="0">
                <a:solidFill>
                  <a:schemeClr val="accent1"/>
                </a:solidFill>
              </a:rPr>
              <a:t> 550s</a:t>
            </a:r>
            <a:endParaRPr lang="de-DE" sz="1600" dirty="0">
              <a:solidFill>
                <a:schemeClr val="bg1"/>
              </a:solidFill>
            </a:endParaRPr>
          </a:p>
        </p:txBody>
      </p:sp>
      <p:sp>
        <p:nvSpPr>
          <p:cNvPr id="43" name="Inhaltsplatzhalter 2">
            <a:extLst>
              <a:ext uri="{FF2B5EF4-FFF2-40B4-BE49-F238E27FC236}">
                <a16:creationId xmlns:a16="http://schemas.microsoft.com/office/drawing/2014/main" id="{804FCA1E-C656-461A-ACDA-01E5B5FA3069}"/>
              </a:ext>
            </a:extLst>
          </p:cNvPr>
          <p:cNvSpPr txBox="1">
            <a:spLocks/>
          </p:cNvSpPr>
          <p:nvPr/>
        </p:nvSpPr>
        <p:spPr bwMode="auto">
          <a:xfrm>
            <a:off x="15393292" y="2913667"/>
            <a:ext cx="2340438" cy="240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buNone/>
            </a:pPr>
            <a:r>
              <a:rPr lang="de-DE" sz="2000" b="1" dirty="0" err="1">
                <a:solidFill>
                  <a:schemeClr val="accent1"/>
                </a:solidFill>
              </a:rPr>
              <a:t>testo</a:t>
            </a:r>
            <a:r>
              <a:rPr lang="de-DE" sz="2000" b="1" dirty="0">
                <a:solidFill>
                  <a:schemeClr val="accent1"/>
                </a:solidFill>
              </a:rPr>
              <a:t> 557s</a:t>
            </a:r>
            <a:endParaRPr lang="de-DE" sz="1600" dirty="0">
              <a:solidFill>
                <a:schemeClr val="bg1"/>
              </a:solidFill>
            </a:endParaRPr>
          </a:p>
        </p:txBody>
      </p:sp>
      <p:cxnSp>
        <p:nvCxnSpPr>
          <p:cNvPr id="44" name="Gerader Verbinder 43">
            <a:extLst>
              <a:ext uri="{FF2B5EF4-FFF2-40B4-BE49-F238E27FC236}">
                <a16:creationId xmlns:a16="http://schemas.microsoft.com/office/drawing/2014/main" id="{A4A28CA1-3CF5-4BDD-8B97-033F80FA4DD6}"/>
              </a:ext>
            </a:extLst>
          </p:cNvPr>
          <p:cNvCxnSpPr>
            <a:cxnSpLocks/>
          </p:cNvCxnSpPr>
          <p:nvPr/>
        </p:nvCxnSpPr>
        <p:spPr bwMode="auto">
          <a:xfrm>
            <a:off x="1362845" y="6381289"/>
            <a:ext cx="0" cy="302687"/>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B11B7F4B-94A0-4569-ACCF-E55E8E4B4564}"/>
              </a:ext>
            </a:extLst>
          </p:cNvPr>
          <p:cNvCxnSpPr>
            <a:cxnSpLocks/>
          </p:cNvCxnSpPr>
          <p:nvPr/>
        </p:nvCxnSpPr>
        <p:spPr bwMode="auto">
          <a:xfrm>
            <a:off x="5683325" y="6392735"/>
            <a:ext cx="0" cy="302687"/>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9DC01F2C-F552-4C59-AE8A-032A9AF79029}"/>
              </a:ext>
            </a:extLst>
          </p:cNvPr>
          <p:cNvCxnSpPr>
            <a:cxnSpLocks/>
          </p:cNvCxnSpPr>
          <p:nvPr/>
        </p:nvCxnSpPr>
        <p:spPr bwMode="auto">
          <a:xfrm>
            <a:off x="9787781" y="6381289"/>
            <a:ext cx="0" cy="302687"/>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1B06F04F-23AE-4F6B-90F9-CACBB818A8EE}"/>
              </a:ext>
            </a:extLst>
          </p:cNvPr>
          <p:cNvCxnSpPr>
            <a:cxnSpLocks/>
          </p:cNvCxnSpPr>
          <p:nvPr/>
        </p:nvCxnSpPr>
        <p:spPr bwMode="auto">
          <a:xfrm>
            <a:off x="14108261" y="6392735"/>
            <a:ext cx="0" cy="302687"/>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9" name="Grafik 58" descr="Ein Bild, das Tisch, sitzend, Flasche, dunkel enthält.&#10;&#10;Automatisch generierte Beschreibung">
            <a:extLst>
              <a:ext uri="{FF2B5EF4-FFF2-40B4-BE49-F238E27FC236}">
                <a16:creationId xmlns:a16="http://schemas.microsoft.com/office/drawing/2014/main" id="{90078ABF-7BEC-4E86-82D7-FD5F3FAA5A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73302" y="6847054"/>
            <a:ext cx="1937256" cy="1937256"/>
          </a:xfrm>
          <a:prstGeom prst="rect">
            <a:avLst/>
          </a:prstGeom>
        </p:spPr>
      </p:pic>
      <p:pic>
        <p:nvPicPr>
          <p:cNvPr id="61" name="Grafik 60">
            <a:extLst>
              <a:ext uri="{FF2B5EF4-FFF2-40B4-BE49-F238E27FC236}">
                <a16:creationId xmlns:a16="http://schemas.microsoft.com/office/drawing/2014/main" id="{2ECE228E-228D-4223-8F59-FC2DCE92653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3094824" y="6748955"/>
            <a:ext cx="1965127" cy="1965127"/>
          </a:xfrm>
          <a:prstGeom prst="rect">
            <a:avLst/>
          </a:prstGeom>
        </p:spPr>
      </p:pic>
      <p:sp>
        <p:nvSpPr>
          <p:cNvPr id="2" name="Ellipse 1">
            <a:extLst>
              <a:ext uri="{FF2B5EF4-FFF2-40B4-BE49-F238E27FC236}">
                <a16:creationId xmlns:a16="http://schemas.microsoft.com/office/drawing/2014/main" id="{7E474DE8-70CE-4744-A6B4-997CB1AAE3B6}"/>
              </a:ext>
            </a:extLst>
          </p:cNvPr>
          <p:cNvSpPr/>
          <p:nvPr/>
        </p:nvSpPr>
        <p:spPr bwMode="auto">
          <a:xfrm>
            <a:off x="-239905" y="6348923"/>
            <a:ext cx="2715663" cy="2715663"/>
          </a:xfrm>
          <a:prstGeom prst="ellipse">
            <a:avLst/>
          </a:prstGeom>
          <a:gradFill flip="none" rotWithShape="1">
            <a:gsLst>
              <a:gs pos="0">
                <a:schemeClr val="accent1">
                  <a:lumMod val="0"/>
                  <a:lumOff val="100000"/>
                  <a:alpha val="50000"/>
                </a:schemeClr>
              </a:gs>
              <a:gs pos="23000">
                <a:srgbClr val="FFFCF8">
                  <a:alpha val="26000"/>
                </a:srgbClr>
              </a:gs>
              <a:gs pos="42000">
                <a:srgbClr val="FFFEFC">
                  <a:alpha val="12000"/>
                </a:srgbClr>
              </a:gs>
              <a:gs pos="49560">
                <a:srgbClr val="FFFEFD">
                  <a:alpha val="6000"/>
                </a:srgbClr>
              </a:gs>
              <a:gs pos="62000">
                <a:schemeClr val="bg1">
                  <a:alpha val="0"/>
                </a:schemeClr>
              </a:gs>
            </a:gsLst>
            <a:path path="circle">
              <a:fillToRect l="50000" t="50000" r="50000" b="50000"/>
            </a:path>
            <a:tileRect/>
          </a:gradFill>
          <a:ln>
            <a:noFill/>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de-DE" sz="1600" b="0" i="0" u="none" strike="noStrike" cap="none" normalizeH="0" baseline="0">
              <a:ln>
                <a:noFill/>
              </a:ln>
              <a:solidFill>
                <a:schemeClr val="tx1"/>
              </a:solidFill>
              <a:effectLst/>
              <a:latin typeface="Arial" charset="0"/>
            </a:endParaRPr>
          </a:p>
        </p:txBody>
      </p:sp>
      <p:pic>
        <p:nvPicPr>
          <p:cNvPr id="51" name="Grafik 50" descr="Ein Bild, das Werkzeug, Paar, sitzend, Tisch enthält.&#10;&#10;Automatisch generierte Beschreibung">
            <a:extLst>
              <a:ext uri="{FF2B5EF4-FFF2-40B4-BE49-F238E27FC236}">
                <a16:creationId xmlns:a16="http://schemas.microsoft.com/office/drawing/2014/main" id="{8F1C3D1C-2452-4102-A5B0-51E57271A38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7954" r="29928"/>
          <a:stretch/>
        </p:blipFill>
        <p:spPr>
          <a:xfrm>
            <a:off x="254440" y="6981563"/>
            <a:ext cx="610885" cy="1450385"/>
          </a:xfrm>
          <a:prstGeom prst="rect">
            <a:avLst/>
          </a:prstGeom>
        </p:spPr>
      </p:pic>
      <p:pic>
        <p:nvPicPr>
          <p:cNvPr id="56" name="Grafik 55" descr="Ein Bild, das stehend, Spieler enthält.&#10;&#10;Automatisch generierte Beschreibung">
            <a:extLst>
              <a:ext uri="{FF2B5EF4-FFF2-40B4-BE49-F238E27FC236}">
                <a16:creationId xmlns:a16="http://schemas.microsoft.com/office/drawing/2014/main" id="{3A0B0523-DB6D-4E4B-B5F2-9AF5C394074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49611"/>
          <a:stretch/>
        </p:blipFill>
        <p:spPr>
          <a:xfrm>
            <a:off x="815939" y="6782722"/>
            <a:ext cx="1031295" cy="2046691"/>
          </a:xfrm>
          <a:prstGeom prst="rect">
            <a:avLst/>
          </a:prstGeom>
        </p:spPr>
      </p:pic>
      <p:sp>
        <p:nvSpPr>
          <p:cNvPr id="62" name="Ellipse 61">
            <a:extLst>
              <a:ext uri="{FF2B5EF4-FFF2-40B4-BE49-F238E27FC236}">
                <a16:creationId xmlns:a16="http://schemas.microsoft.com/office/drawing/2014/main" id="{16172586-AFAE-4179-BBD0-91F2EEBA54B6}"/>
              </a:ext>
            </a:extLst>
          </p:cNvPr>
          <p:cNvSpPr/>
          <p:nvPr/>
        </p:nvSpPr>
        <p:spPr bwMode="auto">
          <a:xfrm>
            <a:off x="4327071" y="6436548"/>
            <a:ext cx="2715663" cy="2715663"/>
          </a:xfrm>
          <a:prstGeom prst="ellipse">
            <a:avLst/>
          </a:prstGeom>
          <a:gradFill flip="none" rotWithShape="1">
            <a:gsLst>
              <a:gs pos="0">
                <a:schemeClr val="accent1">
                  <a:lumMod val="0"/>
                  <a:lumOff val="100000"/>
                  <a:alpha val="50000"/>
                </a:schemeClr>
              </a:gs>
              <a:gs pos="23000">
                <a:srgbClr val="FFFCF8">
                  <a:alpha val="26000"/>
                </a:srgbClr>
              </a:gs>
              <a:gs pos="42000">
                <a:srgbClr val="FFFEFC">
                  <a:alpha val="12000"/>
                </a:srgbClr>
              </a:gs>
              <a:gs pos="49560">
                <a:srgbClr val="FFFEFD">
                  <a:alpha val="6000"/>
                </a:srgbClr>
              </a:gs>
              <a:gs pos="62000">
                <a:schemeClr val="bg1">
                  <a:alpha val="0"/>
                </a:schemeClr>
              </a:gs>
            </a:gsLst>
            <a:path path="circle">
              <a:fillToRect l="50000" t="50000" r="50000" b="50000"/>
            </a:path>
            <a:tileRect/>
          </a:gradFill>
          <a:ln>
            <a:noFill/>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de-DE" sz="1600" b="0" i="0" u="none" strike="noStrike" cap="none" normalizeH="0" baseline="0">
              <a:ln>
                <a:noFill/>
              </a:ln>
              <a:solidFill>
                <a:schemeClr val="tx1"/>
              </a:solidFill>
              <a:effectLst/>
              <a:latin typeface="Arial" charset="0"/>
            </a:endParaRPr>
          </a:p>
        </p:txBody>
      </p:sp>
      <p:pic>
        <p:nvPicPr>
          <p:cNvPr id="53" name="Grafik 52" descr="Ein Bild, das drinnen, sitzend, Tisch, dunkel enthält.&#10;&#10;Automatisch generierte Beschreibung">
            <a:extLst>
              <a:ext uri="{FF2B5EF4-FFF2-40B4-BE49-F238E27FC236}">
                <a16:creationId xmlns:a16="http://schemas.microsoft.com/office/drawing/2014/main" id="{E10EFE1F-3265-41D6-A3A7-6A25EAE664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90438" y="6929395"/>
            <a:ext cx="1805623" cy="1805623"/>
          </a:xfrm>
          <a:prstGeom prst="rect">
            <a:avLst/>
          </a:prstGeom>
        </p:spPr>
      </p:pic>
    </p:spTree>
    <p:extLst>
      <p:ext uri="{BB962C8B-B14F-4D97-AF65-F5344CB8AC3E}">
        <p14:creationId xmlns:p14="http://schemas.microsoft.com/office/powerpoint/2010/main" val="1665162653"/>
      </p:ext>
    </p:extLst>
  </p:cSld>
  <p:clrMapOvr>
    <a:masterClrMapping/>
  </p:clrMapOvr>
  <p:transition spd="med">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fik 36">
            <a:extLst>
              <a:ext uri="{FF2B5EF4-FFF2-40B4-BE49-F238E27FC236}">
                <a16:creationId xmlns:a16="http://schemas.microsoft.com/office/drawing/2014/main" id="{FF49FA02-40D5-467A-BB95-2DB655C482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098306"/>
            <a:ext cx="17559338" cy="8777532"/>
          </a:xfrm>
          <a:prstGeom prst="rect">
            <a:avLst/>
          </a:prstGeom>
        </p:spPr>
      </p:pic>
      <p:sp>
        <p:nvSpPr>
          <p:cNvPr id="359426" name="Rectangle 2"/>
          <p:cNvSpPr>
            <a:spLocks noGrp="1" noChangeArrowheads="1"/>
          </p:cNvSpPr>
          <p:nvPr>
            <p:ph type="title"/>
          </p:nvPr>
        </p:nvSpPr>
        <p:spPr/>
        <p:txBody>
          <a:bodyPr/>
          <a:lstStyle/>
          <a:p>
            <a:r>
              <a:rPr lang="de-DE" dirty="0" err="1"/>
              <a:t>Voor</a:t>
            </a:r>
            <a:r>
              <a:rPr lang="de-DE" dirty="0"/>
              <a:t> </a:t>
            </a:r>
            <a:r>
              <a:rPr lang="de-DE" dirty="0" err="1"/>
              <a:t>iedere</a:t>
            </a:r>
            <a:r>
              <a:rPr lang="de-DE" dirty="0"/>
              <a:t> </a:t>
            </a:r>
            <a:r>
              <a:rPr lang="de-DE" dirty="0" err="1"/>
              <a:t>monteur</a:t>
            </a:r>
            <a:r>
              <a:rPr lang="de-DE" dirty="0"/>
              <a:t> </a:t>
            </a:r>
            <a:r>
              <a:rPr lang="de-DE" dirty="0" err="1"/>
              <a:t>een</a:t>
            </a:r>
            <a:r>
              <a:rPr lang="de-DE" dirty="0"/>
              <a:t> passende </a:t>
            </a:r>
            <a:r>
              <a:rPr lang="de-DE" dirty="0" err="1"/>
              <a:t>set</a:t>
            </a:r>
            <a:r>
              <a:rPr lang="de-DE" dirty="0"/>
              <a:t> </a:t>
            </a:r>
            <a:r>
              <a:rPr lang="de-DE" dirty="0" err="1"/>
              <a:t>samenstelling</a:t>
            </a:r>
            <a:endParaRPr lang="de-DE" dirty="0"/>
          </a:p>
        </p:txBody>
      </p:sp>
      <p:graphicFrame>
        <p:nvGraphicFramePr>
          <p:cNvPr id="2" name="Tabelle 3">
            <a:extLst>
              <a:ext uri="{FF2B5EF4-FFF2-40B4-BE49-F238E27FC236}">
                <a16:creationId xmlns:a16="http://schemas.microsoft.com/office/drawing/2014/main" id="{93079DDB-6455-4F16-A4A1-C6F1699A0D38}"/>
              </a:ext>
            </a:extLst>
          </p:cNvPr>
          <p:cNvGraphicFramePr>
            <a:graphicFrameLocks noGrp="1"/>
          </p:cNvGraphicFramePr>
          <p:nvPr>
            <p:extLst>
              <p:ext uri="{D42A27DB-BD31-4B8C-83A1-F6EECF244321}">
                <p14:modId xmlns:p14="http://schemas.microsoft.com/office/powerpoint/2010/main" val="1949075922"/>
              </p:ext>
            </p:extLst>
          </p:nvPr>
        </p:nvGraphicFramePr>
        <p:xfrm>
          <a:off x="2875013" y="7869527"/>
          <a:ext cx="13537503" cy="624840"/>
        </p:xfrm>
        <a:graphic>
          <a:graphicData uri="http://schemas.openxmlformats.org/drawingml/2006/table">
            <a:tbl>
              <a:tblPr firstRow="1" bandRow="1">
                <a:tableStyleId>{5C22544A-7EE6-4342-B048-85BDC9FD1C3A}</a:tableStyleId>
              </a:tblPr>
              <a:tblGrid>
                <a:gridCol w="1933929">
                  <a:extLst>
                    <a:ext uri="{9D8B030D-6E8A-4147-A177-3AD203B41FA5}">
                      <a16:colId xmlns:a16="http://schemas.microsoft.com/office/drawing/2014/main" val="219726386"/>
                    </a:ext>
                  </a:extLst>
                </a:gridCol>
                <a:gridCol w="1933929">
                  <a:extLst>
                    <a:ext uri="{9D8B030D-6E8A-4147-A177-3AD203B41FA5}">
                      <a16:colId xmlns:a16="http://schemas.microsoft.com/office/drawing/2014/main" val="1097892951"/>
                    </a:ext>
                  </a:extLst>
                </a:gridCol>
                <a:gridCol w="1933929">
                  <a:extLst>
                    <a:ext uri="{9D8B030D-6E8A-4147-A177-3AD203B41FA5}">
                      <a16:colId xmlns:a16="http://schemas.microsoft.com/office/drawing/2014/main" val="4190283090"/>
                    </a:ext>
                  </a:extLst>
                </a:gridCol>
                <a:gridCol w="2119093">
                  <a:extLst>
                    <a:ext uri="{9D8B030D-6E8A-4147-A177-3AD203B41FA5}">
                      <a16:colId xmlns:a16="http://schemas.microsoft.com/office/drawing/2014/main" val="2605893229"/>
                    </a:ext>
                  </a:extLst>
                </a:gridCol>
                <a:gridCol w="1748765">
                  <a:extLst>
                    <a:ext uri="{9D8B030D-6E8A-4147-A177-3AD203B41FA5}">
                      <a16:colId xmlns:a16="http://schemas.microsoft.com/office/drawing/2014/main" val="3798786360"/>
                    </a:ext>
                  </a:extLst>
                </a:gridCol>
                <a:gridCol w="1933929">
                  <a:extLst>
                    <a:ext uri="{9D8B030D-6E8A-4147-A177-3AD203B41FA5}">
                      <a16:colId xmlns:a16="http://schemas.microsoft.com/office/drawing/2014/main" val="4245204482"/>
                    </a:ext>
                  </a:extLst>
                </a:gridCol>
                <a:gridCol w="1933929">
                  <a:extLst>
                    <a:ext uri="{9D8B030D-6E8A-4147-A177-3AD203B41FA5}">
                      <a16:colId xmlns:a16="http://schemas.microsoft.com/office/drawing/2014/main" val="2640786902"/>
                    </a:ext>
                  </a:extLst>
                </a:gridCol>
              </a:tblGrid>
              <a:tr h="468052">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charset="0"/>
                          <a:ea typeface="+mn-ea"/>
                          <a:cs typeface="+mn-cs"/>
                        </a:rPr>
                        <a:t>0564 3550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FFFFFF"/>
                          </a:solidFill>
                          <a:effectLst/>
                          <a:uLnTx/>
                          <a:uFillTx/>
                          <a:latin typeface="Arial" charset="0"/>
                          <a:ea typeface="+mn-ea"/>
                          <a:cs typeface="+mn-cs"/>
                        </a:rPr>
                        <a:t>testo</a:t>
                      </a:r>
                      <a:r>
                        <a:rPr kumimoji="0" lang="de-DE" sz="1600" b="0" i="0" u="none" strike="noStrike" kern="1200" cap="none" spc="0" normalizeH="0" baseline="0" noProof="0" dirty="0">
                          <a:ln>
                            <a:noFill/>
                          </a:ln>
                          <a:solidFill>
                            <a:srgbClr val="FFFFFF"/>
                          </a:solidFill>
                          <a:effectLst/>
                          <a:uLnTx/>
                          <a:uFillTx/>
                          <a:latin typeface="Arial" charset="0"/>
                          <a:ea typeface="+mn-ea"/>
                          <a:cs typeface="+mn-cs"/>
                        </a:rPr>
                        <a:t> 550i </a:t>
                      </a:r>
                      <a:br>
                        <a:rPr kumimoji="0" lang="de-DE" sz="1600" b="0" i="0" u="none" strike="noStrike" kern="1200" cap="none" spc="0" normalizeH="0" baseline="0" noProof="0" dirty="0">
                          <a:ln>
                            <a:noFill/>
                          </a:ln>
                          <a:solidFill>
                            <a:srgbClr val="FFFFFF"/>
                          </a:solidFill>
                          <a:effectLst/>
                          <a:uLnTx/>
                          <a:uFillTx/>
                          <a:latin typeface="Arial" charset="0"/>
                          <a:ea typeface="+mn-ea"/>
                          <a:cs typeface="+mn-cs"/>
                        </a:rPr>
                      </a:br>
                      <a:r>
                        <a:rPr kumimoji="0" lang="de-DE" sz="1600" b="0" i="0" u="none" strike="noStrike" kern="1200" cap="none" spc="0" normalizeH="0" baseline="0" noProof="0" dirty="0">
                          <a:ln>
                            <a:noFill/>
                          </a:ln>
                          <a:solidFill>
                            <a:srgbClr val="FFFFFF"/>
                          </a:solidFill>
                          <a:effectLst/>
                          <a:uLnTx/>
                          <a:uFillTx/>
                          <a:latin typeface="Arial" charset="0"/>
                          <a:ea typeface="+mn-ea"/>
                          <a:cs typeface="+mn-cs"/>
                        </a:rPr>
                        <a:t>Smart Set</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67078730"/>
                  </a:ext>
                </a:extLst>
              </a:tr>
            </a:tbl>
          </a:graphicData>
        </a:graphic>
      </p:graphicFrame>
      <p:pic>
        <p:nvPicPr>
          <p:cNvPr id="42" name="Grafik 41" descr="Ein Bild, das sitzend, klein, Tisch, haltend enthält.&#10;&#10;Automatisch generierte Beschreibung">
            <a:extLst>
              <a:ext uri="{FF2B5EF4-FFF2-40B4-BE49-F238E27FC236}">
                <a16:creationId xmlns:a16="http://schemas.microsoft.com/office/drawing/2014/main" id="{5478E1C1-0FF0-47D7-844F-E9E91DCB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1574" y="7861887"/>
            <a:ext cx="747198" cy="592056"/>
          </a:xfrm>
          <a:prstGeom prst="rect">
            <a:avLst/>
          </a:prstGeom>
        </p:spPr>
      </p:pic>
      <p:pic>
        <p:nvPicPr>
          <p:cNvPr id="43" name="Grafik 42" descr="Ein Bild, das sitzend, Tisch, Anzeige, Telefon enthält.&#10;&#10;Automatisch generierte Beschreibung">
            <a:extLst>
              <a:ext uri="{FF2B5EF4-FFF2-40B4-BE49-F238E27FC236}">
                <a16:creationId xmlns:a16="http://schemas.microsoft.com/office/drawing/2014/main" id="{8D02BC36-EF03-4829-B667-4EC271D7F6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7123" y="4457645"/>
            <a:ext cx="810074" cy="1218779"/>
          </a:xfrm>
          <a:prstGeom prst="rect">
            <a:avLst/>
          </a:prstGeom>
        </p:spPr>
      </p:pic>
      <p:pic>
        <p:nvPicPr>
          <p:cNvPr id="44" name="Grafik 43" descr="Ein Bild, das sitzend, Tisch, Mobiltelefon, Telefon enthält.&#10;&#10;Automatisch generierte Beschreibung">
            <a:extLst>
              <a:ext uri="{FF2B5EF4-FFF2-40B4-BE49-F238E27FC236}">
                <a16:creationId xmlns:a16="http://schemas.microsoft.com/office/drawing/2014/main" id="{6CEB07EE-FD83-4393-8E9B-AF7A050B38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8755" y="6340327"/>
            <a:ext cx="810074" cy="1218780"/>
          </a:xfrm>
          <a:prstGeom prst="rect">
            <a:avLst/>
          </a:prstGeom>
        </p:spPr>
      </p:pic>
      <p:graphicFrame>
        <p:nvGraphicFramePr>
          <p:cNvPr id="45" name="Tabelle 3">
            <a:extLst>
              <a:ext uri="{FF2B5EF4-FFF2-40B4-BE49-F238E27FC236}">
                <a16:creationId xmlns:a16="http://schemas.microsoft.com/office/drawing/2014/main" id="{0AEB4257-0ACA-4A3B-A088-732FF4E10BCD}"/>
              </a:ext>
            </a:extLst>
          </p:cNvPr>
          <p:cNvGraphicFramePr>
            <a:graphicFrameLocks noGrp="1"/>
          </p:cNvGraphicFramePr>
          <p:nvPr>
            <p:extLst>
              <p:ext uri="{D42A27DB-BD31-4B8C-83A1-F6EECF244321}">
                <p14:modId xmlns:p14="http://schemas.microsoft.com/office/powerpoint/2010/main" val="1228082111"/>
              </p:ext>
            </p:extLst>
          </p:nvPr>
        </p:nvGraphicFramePr>
        <p:xfrm>
          <a:off x="2875010" y="3065711"/>
          <a:ext cx="13537503" cy="822960"/>
        </p:xfrm>
        <a:graphic>
          <a:graphicData uri="http://schemas.openxmlformats.org/drawingml/2006/table">
            <a:tbl>
              <a:tblPr firstRow="1" bandRow="1">
                <a:tableStyleId>{5C22544A-7EE6-4342-B048-85BDC9FD1C3A}</a:tableStyleId>
              </a:tblPr>
              <a:tblGrid>
                <a:gridCol w="1933929">
                  <a:extLst>
                    <a:ext uri="{9D8B030D-6E8A-4147-A177-3AD203B41FA5}">
                      <a16:colId xmlns:a16="http://schemas.microsoft.com/office/drawing/2014/main" val="219726386"/>
                    </a:ext>
                  </a:extLst>
                </a:gridCol>
                <a:gridCol w="1933929">
                  <a:extLst>
                    <a:ext uri="{9D8B030D-6E8A-4147-A177-3AD203B41FA5}">
                      <a16:colId xmlns:a16="http://schemas.microsoft.com/office/drawing/2014/main" val="1097892951"/>
                    </a:ext>
                  </a:extLst>
                </a:gridCol>
                <a:gridCol w="1933929">
                  <a:extLst>
                    <a:ext uri="{9D8B030D-6E8A-4147-A177-3AD203B41FA5}">
                      <a16:colId xmlns:a16="http://schemas.microsoft.com/office/drawing/2014/main" val="4190283090"/>
                    </a:ext>
                  </a:extLst>
                </a:gridCol>
                <a:gridCol w="2119096">
                  <a:extLst>
                    <a:ext uri="{9D8B030D-6E8A-4147-A177-3AD203B41FA5}">
                      <a16:colId xmlns:a16="http://schemas.microsoft.com/office/drawing/2014/main" val="2605893229"/>
                    </a:ext>
                  </a:extLst>
                </a:gridCol>
                <a:gridCol w="1748762">
                  <a:extLst>
                    <a:ext uri="{9D8B030D-6E8A-4147-A177-3AD203B41FA5}">
                      <a16:colId xmlns:a16="http://schemas.microsoft.com/office/drawing/2014/main" val="3798786360"/>
                    </a:ext>
                  </a:extLst>
                </a:gridCol>
                <a:gridCol w="1933929">
                  <a:extLst>
                    <a:ext uri="{9D8B030D-6E8A-4147-A177-3AD203B41FA5}">
                      <a16:colId xmlns:a16="http://schemas.microsoft.com/office/drawing/2014/main" val="4245204482"/>
                    </a:ext>
                  </a:extLst>
                </a:gridCol>
                <a:gridCol w="1933929">
                  <a:extLst>
                    <a:ext uri="{9D8B030D-6E8A-4147-A177-3AD203B41FA5}">
                      <a16:colId xmlns:a16="http://schemas.microsoft.com/office/drawing/2014/main" val="2640786902"/>
                    </a:ext>
                  </a:extLst>
                </a:gridCol>
              </a:tblGrid>
              <a:tr h="0">
                <a:tc>
                  <a:txBody>
                    <a:bodyPr/>
                    <a:lstStyle/>
                    <a:p>
                      <a:pPr algn="ctr"/>
                      <a:r>
                        <a:rPr kumimoji="0" lang="de-DE" sz="1600" b="1" i="0" u="none" strike="noStrike" kern="1200" cap="none" spc="0" normalizeH="0" baseline="0" noProof="0" dirty="0" err="1">
                          <a:ln>
                            <a:noFill/>
                          </a:ln>
                          <a:solidFill>
                            <a:schemeClr val="accent1"/>
                          </a:solidFill>
                          <a:effectLst/>
                          <a:uLnTx/>
                          <a:uFillTx/>
                          <a:latin typeface="Arial" charset="0"/>
                          <a:ea typeface="+mn-ea"/>
                          <a:cs typeface="+mn-cs"/>
                        </a:rPr>
                        <a:t>Bestelnummer</a:t>
                      </a:r>
                      <a:endParaRPr lang="de-DE" b="1" dirty="0">
                        <a:solidFill>
                          <a:schemeClr val="accent1"/>
                        </a:solidFill>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err="1">
                          <a:ln>
                            <a:noFill/>
                          </a:ln>
                          <a:solidFill>
                            <a:schemeClr val="accent1"/>
                          </a:solidFill>
                          <a:effectLst/>
                          <a:uLnTx/>
                          <a:uFillTx/>
                          <a:latin typeface="Arial" charset="0"/>
                          <a:ea typeface="+mn-ea"/>
                          <a:cs typeface="+mn-cs"/>
                        </a:rPr>
                        <a:t>Omschrijving</a:t>
                      </a:r>
                      <a:endParaRPr kumimoji="0" lang="de-DE" sz="3500" b="1" i="0" u="none" strike="noStrike" kern="1200" cap="none" spc="0" normalizeH="0" baseline="0" noProof="0" dirty="0">
                        <a:ln>
                          <a:noFill/>
                        </a:ln>
                        <a:solidFill>
                          <a:schemeClr val="accent1"/>
                        </a:solidFill>
                        <a:effectLst/>
                        <a:uLnTx/>
                        <a:uFillTx/>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accent1"/>
                          </a:solidFill>
                          <a:effectLst/>
                          <a:uLnTx/>
                          <a:uFillTx/>
                          <a:latin typeface="Arial" charset="0"/>
                          <a:ea typeface="+mn-ea"/>
                          <a:cs typeface="+mn-cs"/>
                        </a:rPr>
                        <a:t>Koffer, </a:t>
                      </a:r>
                      <a:r>
                        <a:rPr kumimoji="0" lang="de-DE" sz="1600" b="1" i="0" u="none" strike="noStrike" kern="1200" cap="none" spc="0" normalizeH="0" baseline="0" noProof="0" dirty="0" err="1">
                          <a:ln>
                            <a:noFill/>
                          </a:ln>
                          <a:solidFill>
                            <a:schemeClr val="accent1"/>
                          </a:solidFill>
                          <a:effectLst/>
                          <a:uLnTx/>
                          <a:uFillTx/>
                          <a:latin typeface="Arial" charset="0"/>
                          <a:ea typeface="+mn-ea"/>
                          <a:cs typeface="+mn-cs"/>
                        </a:rPr>
                        <a:t>fabriekscertificaat</a:t>
                      </a:r>
                      <a:r>
                        <a:rPr kumimoji="0" lang="de-DE" sz="1600" b="1" i="0" u="none" strike="noStrike" kern="1200" cap="none" spc="0" normalizeH="0" baseline="0" noProof="0" dirty="0">
                          <a:ln>
                            <a:noFill/>
                          </a:ln>
                          <a:solidFill>
                            <a:schemeClr val="accent1"/>
                          </a:solidFill>
                          <a:effectLst/>
                          <a:uLnTx/>
                          <a:uFillTx/>
                          <a:latin typeface="Arial" charset="0"/>
                          <a:ea typeface="+mn-ea"/>
                          <a:cs typeface="+mn-cs"/>
                        </a:rPr>
                        <a:t> en </a:t>
                      </a:r>
                      <a:r>
                        <a:rPr kumimoji="0" lang="de-DE" sz="1600" b="1" i="0" u="none" strike="noStrike" kern="1200" cap="none" spc="0" normalizeH="0" baseline="0" noProof="0" dirty="0" err="1">
                          <a:ln>
                            <a:noFill/>
                          </a:ln>
                          <a:solidFill>
                            <a:schemeClr val="accent1"/>
                          </a:solidFill>
                          <a:effectLst/>
                          <a:uLnTx/>
                          <a:uFillTx/>
                          <a:latin typeface="Arial" charset="0"/>
                          <a:ea typeface="+mn-ea"/>
                          <a:cs typeface="+mn-cs"/>
                        </a:rPr>
                        <a:t>batterijen</a:t>
                      </a:r>
                      <a:endParaRPr kumimoji="0" lang="de-DE" sz="1600" b="1" i="0" u="none" strike="noStrike" kern="1200" cap="none" spc="0" normalizeH="0" baseline="0" noProof="0" dirty="0">
                        <a:ln>
                          <a:noFill/>
                        </a:ln>
                        <a:solidFill>
                          <a:schemeClr val="accent1"/>
                        </a:solidFill>
                        <a:effectLst/>
                        <a:uLnTx/>
                        <a:uFillTx/>
                        <a:latin typeface="Arial" charset="0"/>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accent1"/>
                          </a:solidFill>
                          <a:effectLst/>
                          <a:uLnTx/>
                          <a:uFillTx/>
                          <a:latin typeface="Arial" charset="0"/>
                          <a:ea typeface="+mn-ea"/>
                          <a:cs typeface="+mn-cs"/>
                        </a:rPr>
                        <a:t>2x NTC </a:t>
                      </a:r>
                      <a:r>
                        <a:rPr kumimoji="0" lang="de-DE" sz="1600" b="1" i="0" u="none" strike="noStrike" kern="1200" cap="none" spc="0" normalizeH="0" baseline="0" noProof="0" dirty="0" err="1">
                          <a:ln>
                            <a:noFill/>
                          </a:ln>
                          <a:solidFill>
                            <a:schemeClr val="accent1"/>
                          </a:solidFill>
                          <a:effectLst/>
                          <a:uLnTx/>
                          <a:uFillTx/>
                          <a:latin typeface="Arial" charset="0"/>
                          <a:ea typeface="+mn-ea"/>
                          <a:cs typeface="+mn-cs"/>
                        </a:rPr>
                        <a:t>bedrade</a:t>
                      </a:r>
                      <a:r>
                        <a:rPr kumimoji="0" lang="de-DE" sz="1600" b="1" i="0" u="none" strike="noStrike" kern="1200" cap="none" spc="0" normalizeH="0" baseline="0" noProof="0" dirty="0">
                          <a:ln>
                            <a:noFill/>
                          </a:ln>
                          <a:solidFill>
                            <a:schemeClr val="accent1"/>
                          </a:solidFill>
                          <a:effectLst/>
                          <a:uLnTx/>
                          <a:uFillTx/>
                          <a:latin typeface="Arial" charset="0"/>
                          <a:ea typeface="+mn-ea"/>
                          <a:cs typeface="+mn-cs"/>
                        </a:rPr>
                        <a:t> </a:t>
                      </a:r>
                      <a:r>
                        <a:rPr kumimoji="0" lang="de-DE" sz="1600" b="1" i="0" u="none" strike="noStrike" kern="1200" cap="none" spc="0" normalizeH="0" baseline="0" noProof="0" dirty="0" err="1">
                          <a:ln>
                            <a:noFill/>
                          </a:ln>
                          <a:solidFill>
                            <a:schemeClr val="accent1"/>
                          </a:solidFill>
                          <a:effectLst/>
                          <a:uLnTx/>
                          <a:uFillTx/>
                          <a:latin typeface="Arial" charset="0"/>
                          <a:ea typeface="+mn-ea"/>
                          <a:cs typeface="+mn-cs"/>
                        </a:rPr>
                        <a:t>temperatuurvoelers</a:t>
                      </a:r>
                      <a:endParaRPr kumimoji="0" lang="de-DE" sz="1600" b="1" i="0" u="none" strike="noStrike" kern="1200" cap="none" spc="0" normalizeH="0" baseline="0" noProof="0" dirty="0">
                        <a:ln>
                          <a:noFill/>
                        </a:ln>
                        <a:solidFill>
                          <a:schemeClr val="accent1"/>
                        </a:solidFill>
                        <a:effectLst/>
                        <a:uLnTx/>
                        <a:uFillTx/>
                        <a:latin typeface="Arial" charset="0"/>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accent1"/>
                          </a:solidFill>
                          <a:effectLst/>
                          <a:uLnTx/>
                          <a:uFillTx/>
                          <a:latin typeface="Arial" charset="0"/>
                          <a:ea typeface="+mn-ea"/>
                          <a:cs typeface="+mn-cs"/>
                        </a:rPr>
                        <a:t>2x Smart Probe 115i</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err="1">
                          <a:ln>
                            <a:noFill/>
                          </a:ln>
                          <a:solidFill>
                            <a:schemeClr val="accent1"/>
                          </a:solidFill>
                          <a:effectLst/>
                          <a:uLnTx/>
                          <a:uFillTx/>
                          <a:latin typeface="Arial" charset="0"/>
                          <a:ea typeface="+mn-ea"/>
                          <a:cs typeface="+mn-cs"/>
                        </a:rPr>
                        <a:t>1x</a:t>
                      </a:r>
                      <a:r>
                        <a:rPr kumimoji="0" lang="de-DE" sz="1600" b="1" i="0" u="none" strike="noStrike" kern="1200" cap="none" spc="0" normalizeH="0" baseline="0" noProof="0" dirty="0">
                          <a:ln>
                            <a:noFill/>
                          </a:ln>
                          <a:solidFill>
                            <a:schemeClr val="accent1"/>
                          </a:solidFill>
                          <a:effectLst/>
                          <a:uLnTx/>
                          <a:uFillTx/>
                          <a:latin typeface="Arial" charset="0"/>
                          <a:ea typeface="+mn-ea"/>
                          <a:cs typeface="+mn-cs"/>
                        </a:rPr>
                        <a:t> Smart Probe testo 552i</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err="1">
                          <a:ln>
                            <a:noFill/>
                          </a:ln>
                          <a:solidFill>
                            <a:schemeClr val="accent1"/>
                          </a:solidFill>
                          <a:effectLst/>
                          <a:uLnTx/>
                          <a:uFillTx/>
                          <a:latin typeface="Arial" charset="0"/>
                          <a:ea typeface="+mn-ea"/>
                          <a:cs typeface="+mn-cs"/>
                        </a:rPr>
                        <a:t>Slangenset</a:t>
                      </a:r>
                      <a:endParaRPr kumimoji="0" lang="de-DE" sz="1600" b="1" i="0" u="none" strike="noStrike" kern="1200" cap="none" spc="0" normalizeH="0" baseline="0" noProof="0" dirty="0">
                        <a:ln>
                          <a:noFill/>
                        </a:ln>
                        <a:solidFill>
                          <a:schemeClr val="accent1"/>
                        </a:solidFill>
                        <a:effectLst/>
                        <a:uLnTx/>
                        <a:uFillTx/>
                        <a:latin typeface="Arial" charset="0"/>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741753146"/>
                  </a:ext>
                </a:extLst>
              </a:tr>
            </a:tbl>
          </a:graphicData>
        </a:graphic>
      </p:graphicFrame>
      <p:sp>
        <p:nvSpPr>
          <p:cNvPr id="46" name="Inhaltsplatzhalter 2">
            <a:extLst>
              <a:ext uri="{FF2B5EF4-FFF2-40B4-BE49-F238E27FC236}">
                <a16:creationId xmlns:a16="http://schemas.microsoft.com/office/drawing/2014/main" id="{29AAE1F8-CA1C-4287-8221-C31C89C9A501}"/>
              </a:ext>
            </a:extLst>
          </p:cNvPr>
          <p:cNvSpPr txBox="1">
            <a:spLocks/>
          </p:cNvSpPr>
          <p:nvPr/>
        </p:nvSpPr>
        <p:spPr bwMode="auto">
          <a:xfrm>
            <a:off x="2875010" y="1466883"/>
            <a:ext cx="1639319"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buNone/>
            </a:pPr>
            <a:r>
              <a:rPr lang="de-DE" sz="2000" b="1" dirty="0">
                <a:solidFill>
                  <a:schemeClr val="bg1"/>
                </a:solidFill>
              </a:rPr>
              <a:t>De </a:t>
            </a:r>
            <a:r>
              <a:rPr lang="de-DE" sz="2000" b="1" dirty="0" err="1">
                <a:solidFill>
                  <a:schemeClr val="bg1"/>
                </a:solidFill>
              </a:rPr>
              <a:t>sets</a:t>
            </a:r>
            <a:endParaRPr lang="de-DE" sz="2000" b="1" dirty="0">
              <a:solidFill>
                <a:schemeClr val="bg1"/>
              </a:solidFill>
            </a:endParaRPr>
          </a:p>
        </p:txBody>
      </p:sp>
      <p:pic>
        <p:nvPicPr>
          <p:cNvPr id="8" name="Grafik 7">
            <a:extLst>
              <a:ext uri="{FF2B5EF4-FFF2-40B4-BE49-F238E27FC236}">
                <a16:creationId xmlns:a16="http://schemas.microsoft.com/office/drawing/2014/main" id="{9D43EA5F-02FB-4027-A593-F14AD1B533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39509" y="7861887"/>
            <a:ext cx="747198" cy="624840"/>
          </a:xfrm>
          <a:prstGeom prst="rect">
            <a:avLst/>
          </a:prstGeom>
        </p:spPr>
      </p:pic>
      <p:pic>
        <p:nvPicPr>
          <p:cNvPr id="49" name="Grafik 48">
            <a:extLst>
              <a:ext uri="{FF2B5EF4-FFF2-40B4-BE49-F238E27FC236}">
                <a16:creationId xmlns:a16="http://schemas.microsoft.com/office/drawing/2014/main" id="{5590DD91-A840-4271-A63C-4EB4ADB0D4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00823" y="7846295"/>
            <a:ext cx="747198" cy="624840"/>
          </a:xfrm>
          <a:prstGeom prst="rect">
            <a:avLst/>
          </a:prstGeom>
        </p:spPr>
      </p:pic>
      <p:grpSp>
        <p:nvGrpSpPr>
          <p:cNvPr id="11" name="Gruppieren 10">
            <a:extLst>
              <a:ext uri="{FF2B5EF4-FFF2-40B4-BE49-F238E27FC236}">
                <a16:creationId xmlns:a16="http://schemas.microsoft.com/office/drawing/2014/main" id="{73FB918A-E16E-4D83-9FCA-E19CA796EF4C}"/>
              </a:ext>
            </a:extLst>
          </p:cNvPr>
          <p:cNvGrpSpPr/>
          <p:nvPr/>
        </p:nvGrpSpPr>
        <p:grpSpPr>
          <a:xfrm>
            <a:off x="10943576" y="1302981"/>
            <a:ext cx="1034727" cy="1456809"/>
            <a:chOff x="10943576" y="1446997"/>
            <a:chExt cx="932437" cy="1312793"/>
          </a:xfrm>
        </p:grpSpPr>
        <p:pic>
          <p:nvPicPr>
            <p:cNvPr id="75" name="Grafik 74" descr="Ein Bild, das Werkzeug, Paar, sitzend, Tisch enthält.&#10;&#10;Automatisch generierte Beschreibung">
              <a:extLst>
                <a:ext uri="{FF2B5EF4-FFF2-40B4-BE49-F238E27FC236}">
                  <a16:creationId xmlns:a16="http://schemas.microsoft.com/office/drawing/2014/main" id="{1E20B0ED-9E42-43EB-B914-304F1F55872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954" r="29928"/>
            <a:stretch/>
          </p:blipFill>
          <p:spPr>
            <a:xfrm>
              <a:off x="11325518" y="1452786"/>
              <a:ext cx="550495" cy="1307004"/>
            </a:xfrm>
            <a:prstGeom prst="rect">
              <a:avLst/>
            </a:prstGeom>
          </p:spPr>
        </p:pic>
        <p:pic>
          <p:nvPicPr>
            <p:cNvPr id="38" name="Grafik 37" descr="Ein Bild, das Werkzeug, Paar, sitzend, Tisch enthält.&#10;&#10;Automatisch generierte Beschreibung">
              <a:extLst>
                <a:ext uri="{FF2B5EF4-FFF2-40B4-BE49-F238E27FC236}">
                  <a16:creationId xmlns:a16="http://schemas.microsoft.com/office/drawing/2014/main" id="{BA422772-F3AF-4318-9421-52BF6DCB27C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954" r="29928"/>
            <a:stretch/>
          </p:blipFill>
          <p:spPr>
            <a:xfrm>
              <a:off x="10943576" y="1446997"/>
              <a:ext cx="550495" cy="1307004"/>
            </a:xfrm>
            <a:prstGeom prst="rect">
              <a:avLst/>
            </a:prstGeom>
          </p:spPr>
        </p:pic>
      </p:grpSp>
      <p:pic>
        <p:nvPicPr>
          <p:cNvPr id="4" name="Grafik 3" descr="Ein Bild, das drinnen, sitzend, Tisch, dunkel enthält.&#10;&#10;Automatisch generierte Beschreibung">
            <a:extLst>
              <a:ext uri="{FF2B5EF4-FFF2-40B4-BE49-F238E27FC236}">
                <a16:creationId xmlns:a16="http://schemas.microsoft.com/office/drawing/2014/main" id="{F0CD1C3C-250E-4B28-AA10-C4052C70EC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8022" y="1160596"/>
            <a:ext cx="1805623" cy="1805623"/>
          </a:xfrm>
          <a:prstGeom prst="rect">
            <a:avLst/>
          </a:prstGeom>
        </p:spPr>
      </p:pic>
      <p:grpSp>
        <p:nvGrpSpPr>
          <p:cNvPr id="7" name="Gruppieren 6">
            <a:extLst>
              <a:ext uri="{FF2B5EF4-FFF2-40B4-BE49-F238E27FC236}">
                <a16:creationId xmlns:a16="http://schemas.microsoft.com/office/drawing/2014/main" id="{1AF6B85C-B423-4045-B407-8034FF8427AD}"/>
              </a:ext>
            </a:extLst>
          </p:cNvPr>
          <p:cNvGrpSpPr/>
          <p:nvPr/>
        </p:nvGrpSpPr>
        <p:grpSpPr>
          <a:xfrm>
            <a:off x="8851677" y="977479"/>
            <a:ext cx="1531043" cy="2157140"/>
            <a:chOff x="8779669" y="761455"/>
            <a:chExt cx="1712227" cy="2412417"/>
          </a:xfrm>
        </p:grpSpPr>
        <p:pic>
          <p:nvPicPr>
            <p:cNvPr id="6" name="Grafik 5" descr="Ein Bild, das stehend, Spieler enthält.&#10;&#10;Automatisch generierte Beschreibung">
              <a:extLst>
                <a:ext uri="{FF2B5EF4-FFF2-40B4-BE49-F238E27FC236}">
                  <a16:creationId xmlns:a16="http://schemas.microsoft.com/office/drawing/2014/main" id="{2DC96DD4-AE72-4649-B918-853C0E258D5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49611"/>
            <a:stretch/>
          </p:blipFill>
          <p:spPr>
            <a:xfrm>
              <a:off x="8779669" y="884975"/>
              <a:ext cx="1153339" cy="2288897"/>
            </a:xfrm>
            <a:prstGeom prst="rect">
              <a:avLst/>
            </a:prstGeom>
          </p:spPr>
        </p:pic>
        <p:pic>
          <p:nvPicPr>
            <p:cNvPr id="48" name="Grafik 47" descr="Ein Bild, das stehend, Spieler enthält.&#10;&#10;Automatisch generierte Beschreibung">
              <a:extLst>
                <a:ext uri="{FF2B5EF4-FFF2-40B4-BE49-F238E27FC236}">
                  <a16:creationId xmlns:a16="http://schemas.microsoft.com/office/drawing/2014/main" id="{F4AF4F52-F7E1-45CF-A857-87ADC34D67E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49611"/>
            <a:stretch/>
          </p:blipFill>
          <p:spPr>
            <a:xfrm>
              <a:off x="9338557" y="761455"/>
              <a:ext cx="1153339" cy="2288897"/>
            </a:xfrm>
            <a:prstGeom prst="rect">
              <a:avLst/>
            </a:prstGeom>
          </p:spPr>
        </p:pic>
      </p:grpSp>
      <p:pic>
        <p:nvPicPr>
          <p:cNvPr id="10" name="Grafik 9" descr="Ein Bild, das Tisch, sitzend, Flasche, dunkel enthält.&#10;&#10;Automatisch generierte Beschreibung">
            <a:extLst>
              <a:ext uri="{FF2B5EF4-FFF2-40B4-BE49-F238E27FC236}">
                <a16:creationId xmlns:a16="http://schemas.microsoft.com/office/drawing/2014/main" id="{E47E89EC-C1A6-4541-919C-740B6CAC00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668101" y="1302981"/>
            <a:ext cx="1474698" cy="1474698"/>
          </a:xfrm>
          <a:prstGeom prst="rect">
            <a:avLst/>
          </a:prstGeom>
        </p:spPr>
      </p:pic>
      <p:graphicFrame>
        <p:nvGraphicFramePr>
          <p:cNvPr id="79" name="Tabelle 3">
            <a:extLst>
              <a:ext uri="{FF2B5EF4-FFF2-40B4-BE49-F238E27FC236}">
                <a16:creationId xmlns:a16="http://schemas.microsoft.com/office/drawing/2014/main" id="{BBFA62D9-E74B-4C04-B883-59F3A68759A3}"/>
              </a:ext>
            </a:extLst>
          </p:cNvPr>
          <p:cNvGraphicFramePr>
            <a:graphicFrameLocks noGrp="1"/>
          </p:cNvGraphicFramePr>
          <p:nvPr>
            <p:extLst>
              <p:ext uri="{D42A27DB-BD31-4B8C-83A1-F6EECF244321}">
                <p14:modId xmlns:p14="http://schemas.microsoft.com/office/powerpoint/2010/main" val="3050120404"/>
              </p:ext>
            </p:extLst>
          </p:nvPr>
        </p:nvGraphicFramePr>
        <p:xfrm>
          <a:off x="2875012" y="4081775"/>
          <a:ext cx="13537503" cy="2072640"/>
        </p:xfrm>
        <a:graphic>
          <a:graphicData uri="http://schemas.openxmlformats.org/drawingml/2006/table">
            <a:tbl>
              <a:tblPr firstRow="1" bandRow="1">
                <a:tableStyleId>{5C22544A-7EE6-4342-B048-85BDC9FD1C3A}</a:tableStyleId>
              </a:tblPr>
              <a:tblGrid>
                <a:gridCol w="1933929">
                  <a:extLst>
                    <a:ext uri="{9D8B030D-6E8A-4147-A177-3AD203B41FA5}">
                      <a16:colId xmlns:a16="http://schemas.microsoft.com/office/drawing/2014/main" val="219726386"/>
                    </a:ext>
                  </a:extLst>
                </a:gridCol>
                <a:gridCol w="1933929">
                  <a:extLst>
                    <a:ext uri="{9D8B030D-6E8A-4147-A177-3AD203B41FA5}">
                      <a16:colId xmlns:a16="http://schemas.microsoft.com/office/drawing/2014/main" val="1097892951"/>
                    </a:ext>
                  </a:extLst>
                </a:gridCol>
                <a:gridCol w="1933929">
                  <a:extLst>
                    <a:ext uri="{9D8B030D-6E8A-4147-A177-3AD203B41FA5}">
                      <a16:colId xmlns:a16="http://schemas.microsoft.com/office/drawing/2014/main" val="4190283090"/>
                    </a:ext>
                  </a:extLst>
                </a:gridCol>
                <a:gridCol w="2119094">
                  <a:extLst>
                    <a:ext uri="{9D8B030D-6E8A-4147-A177-3AD203B41FA5}">
                      <a16:colId xmlns:a16="http://schemas.microsoft.com/office/drawing/2014/main" val="2605893229"/>
                    </a:ext>
                  </a:extLst>
                </a:gridCol>
                <a:gridCol w="1748764">
                  <a:extLst>
                    <a:ext uri="{9D8B030D-6E8A-4147-A177-3AD203B41FA5}">
                      <a16:colId xmlns:a16="http://schemas.microsoft.com/office/drawing/2014/main" val="3798786360"/>
                    </a:ext>
                  </a:extLst>
                </a:gridCol>
                <a:gridCol w="1933929">
                  <a:extLst>
                    <a:ext uri="{9D8B030D-6E8A-4147-A177-3AD203B41FA5}">
                      <a16:colId xmlns:a16="http://schemas.microsoft.com/office/drawing/2014/main" val="4245204482"/>
                    </a:ext>
                  </a:extLst>
                </a:gridCol>
                <a:gridCol w="1933929">
                  <a:extLst>
                    <a:ext uri="{9D8B030D-6E8A-4147-A177-3AD203B41FA5}">
                      <a16:colId xmlns:a16="http://schemas.microsoft.com/office/drawing/2014/main" val="2640786902"/>
                    </a:ext>
                  </a:extLst>
                </a:gridCol>
              </a:tblGrid>
              <a:tr h="468052">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charset="0"/>
                          <a:ea typeface="+mn-ea"/>
                          <a:cs typeface="+mn-cs"/>
                        </a:rPr>
                        <a:t>0564 5501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charset="0"/>
                          <a:ea typeface="+mn-ea"/>
                          <a:cs typeface="+mn-cs"/>
                        </a:rPr>
                        <a:t>testo 550s </a:t>
                      </a:r>
                      <a:br>
                        <a:rPr kumimoji="0" lang="de-DE" sz="1600" b="0" i="0" u="none" strike="noStrike" kern="1200" cap="none" spc="0" normalizeH="0" baseline="0" noProof="0" dirty="0">
                          <a:ln>
                            <a:noFill/>
                          </a:ln>
                          <a:solidFill>
                            <a:srgbClr val="FFFFFF"/>
                          </a:solidFill>
                          <a:effectLst/>
                          <a:uLnTx/>
                          <a:uFillTx/>
                          <a:latin typeface="Arial" charset="0"/>
                          <a:ea typeface="+mn-ea"/>
                          <a:cs typeface="+mn-cs"/>
                        </a:rPr>
                      </a:br>
                      <a:r>
                        <a:rPr kumimoji="0" lang="de-DE" sz="1600" b="0" i="0" u="none" strike="noStrike" kern="1200" cap="none" spc="0" normalizeH="0" baseline="0" noProof="0" dirty="0">
                          <a:ln>
                            <a:noFill/>
                          </a:ln>
                          <a:solidFill>
                            <a:srgbClr val="FFFFFF"/>
                          </a:solidFill>
                          <a:effectLst/>
                          <a:uLnTx/>
                          <a:uFillTx/>
                          <a:latin typeface="Arial" charset="0"/>
                          <a:ea typeface="+mn-ea"/>
                          <a:cs typeface="+mn-cs"/>
                        </a:rPr>
                        <a:t>Basis Set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67078730"/>
                  </a:ext>
                </a:extLst>
              </a:tr>
              <a:tr h="468052">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charset="0"/>
                          <a:ea typeface="+mn-ea"/>
                          <a:cs typeface="+mn-cs"/>
                        </a:rPr>
                        <a:t>0564 5502</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FFFFFF"/>
                          </a:solidFill>
                          <a:effectLst/>
                          <a:uLnTx/>
                          <a:uFillTx/>
                          <a:latin typeface="Arial" charset="0"/>
                          <a:ea typeface="+mn-ea"/>
                          <a:cs typeface="+mn-cs"/>
                        </a:rPr>
                        <a:t>testo</a:t>
                      </a:r>
                      <a:r>
                        <a:rPr kumimoji="0" lang="de-DE" sz="1600" b="0" i="0" u="none" strike="noStrike" kern="1200" cap="none" spc="0" normalizeH="0" baseline="0" noProof="0" dirty="0">
                          <a:ln>
                            <a:noFill/>
                          </a:ln>
                          <a:solidFill>
                            <a:srgbClr val="FFFFFF"/>
                          </a:solidFill>
                          <a:effectLst/>
                          <a:uLnTx/>
                          <a:uFillTx/>
                          <a:latin typeface="Arial" charset="0"/>
                          <a:ea typeface="+mn-ea"/>
                          <a:cs typeface="+mn-cs"/>
                        </a:rPr>
                        <a:t> 550s </a:t>
                      </a:r>
                      <a:br>
                        <a:rPr kumimoji="0" lang="de-DE" sz="1600" b="0" i="0" u="none" strike="noStrike" kern="1200" cap="none" spc="0" normalizeH="0" baseline="0" noProof="0" dirty="0">
                          <a:ln>
                            <a:noFill/>
                          </a:ln>
                          <a:solidFill>
                            <a:srgbClr val="FFFFFF"/>
                          </a:solidFill>
                          <a:effectLst/>
                          <a:uLnTx/>
                          <a:uFillTx/>
                          <a:latin typeface="Arial" charset="0"/>
                          <a:ea typeface="+mn-ea"/>
                          <a:cs typeface="+mn-cs"/>
                        </a:rPr>
                      </a:br>
                      <a:r>
                        <a:rPr kumimoji="0" lang="de-DE" sz="1600" b="0" i="0" u="none" strike="noStrike" kern="1200" cap="none" spc="0" normalizeH="0" baseline="0" noProof="0" dirty="0">
                          <a:ln>
                            <a:noFill/>
                          </a:ln>
                          <a:solidFill>
                            <a:srgbClr val="FFFFFF"/>
                          </a:solidFill>
                          <a:effectLst/>
                          <a:uLnTx/>
                          <a:uFillTx/>
                          <a:latin typeface="Arial" charset="0"/>
                          <a:ea typeface="+mn-ea"/>
                          <a:cs typeface="+mn-cs"/>
                        </a:rPr>
                        <a:t>Smart Set</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15806987"/>
                  </a:ext>
                </a:extLst>
              </a:tr>
              <a:tr h="563292">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charset="0"/>
                          <a:ea typeface="+mn-ea"/>
                          <a:cs typeface="+mn-cs"/>
                        </a:rPr>
                        <a:t>0564 5503</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testo 550s </a:t>
                      </a:r>
                      <a:br>
                        <a:rPr kumimoji="0" lang="en-US" sz="1600" b="0" i="0" u="none" strike="noStrike" kern="1200" cap="none" spc="0" normalizeH="0" baseline="0" noProof="0" dirty="0">
                          <a:ln>
                            <a:noFill/>
                          </a:ln>
                          <a:solidFill>
                            <a:srgbClr val="FFFFFF"/>
                          </a:solidFill>
                          <a:effectLst/>
                          <a:uLnTx/>
                          <a:uFillTx/>
                          <a:latin typeface="Arial" charset="0"/>
                          <a:ea typeface="+mn-ea"/>
                          <a:cs typeface="+mn-cs"/>
                        </a:rPr>
                      </a:br>
                      <a:r>
                        <a:rPr kumimoji="0" lang="en-US" sz="1600" b="0" i="0" u="none" strike="noStrike" kern="1200" cap="none" spc="0" normalizeH="0" baseline="0" noProof="0" dirty="0">
                          <a:ln>
                            <a:noFill/>
                          </a:ln>
                          <a:solidFill>
                            <a:srgbClr val="FFFFFF"/>
                          </a:solidFill>
                          <a:effectLst/>
                          <a:uLnTx/>
                          <a:uFillTx/>
                          <a:latin typeface="Arial" charset="0"/>
                          <a:ea typeface="+mn-ea"/>
                          <a:cs typeface="+mn-cs"/>
                        </a:rPr>
                        <a:t>Smart Set</a:t>
                      </a:r>
                      <a:br>
                        <a:rPr kumimoji="0" lang="en-US" sz="1600" b="0" i="0" u="none" strike="noStrike" kern="1200" cap="none" spc="0" normalizeH="0" baseline="0" noProof="0" dirty="0">
                          <a:ln>
                            <a:noFill/>
                          </a:ln>
                          <a:solidFill>
                            <a:srgbClr val="FFFFFF"/>
                          </a:solidFill>
                          <a:effectLst/>
                          <a:uLnTx/>
                          <a:uFillTx/>
                          <a:latin typeface="Arial" charset="0"/>
                          <a:ea typeface="+mn-ea"/>
                          <a:cs typeface="+mn-cs"/>
                        </a:rPr>
                      </a:br>
                      <a:r>
                        <a:rPr kumimoji="0" lang="en-US" sz="1600" b="0" i="0" u="none" strike="noStrike" kern="1200" cap="none" spc="0" normalizeH="0" baseline="0" noProof="0" dirty="0">
                          <a:ln>
                            <a:noFill/>
                          </a:ln>
                          <a:solidFill>
                            <a:srgbClr val="FFFFFF"/>
                          </a:solidFill>
                          <a:effectLst/>
                          <a:uLnTx/>
                          <a:uFillTx/>
                          <a:latin typeface="Arial" charset="0"/>
                          <a:ea typeface="+mn-ea"/>
                          <a:cs typeface="+mn-cs"/>
                        </a:rPr>
                        <a:t>met </a:t>
                      </a:r>
                      <a:r>
                        <a:rPr kumimoji="0" lang="en-US" sz="1600" b="0" i="0" u="none" strike="noStrike" kern="1200" cap="none" spc="0" normalizeH="0" baseline="0" noProof="0" dirty="0" err="1">
                          <a:ln>
                            <a:noFill/>
                          </a:ln>
                          <a:solidFill>
                            <a:srgbClr val="FFFFFF"/>
                          </a:solidFill>
                          <a:effectLst/>
                          <a:uLnTx/>
                          <a:uFillTx/>
                          <a:latin typeface="Arial" charset="0"/>
                          <a:ea typeface="+mn-ea"/>
                          <a:cs typeface="+mn-cs"/>
                        </a:rPr>
                        <a:t>slangen</a:t>
                      </a:r>
                      <a:endParaRPr kumimoji="0" lang="en-US" sz="1600" b="0" i="0" u="none" strike="noStrike" kern="1200" cap="none" spc="0" normalizeH="0" baseline="0" noProof="0" dirty="0">
                        <a:ln>
                          <a:noFill/>
                        </a:ln>
                        <a:solidFill>
                          <a:srgbClr val="FFFFFF"/>
                        </a:solidFill>
                        <a:effectLst/>
                        <a:uLnTx/>
                        <a:uFillTx/>
                        <a:latin typeface="Arial" charset="0"/>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31176640"/>
                  </a:ext>
                </a:extLst>
              </a:tr>
            </a:tbl>
          </a:graphicData>
        </a:graphic>
      </p:graphicFrame>
      <p:graphicFrame>
        <p:nvGraphicFramePr>
          <p:cNvPr id="81" name="Tabelle 3">
            <a:extLst>
              <a:ext uri="{FF2B5EF4-FFF2-40B4-BE49-F238E27FC236}">
                <a16:creationId xmlns:a16="http://schemas.microsoft.com/office/drawing/2014/main" id="{B84D0140-2E2B-4BCB-9B1C-3F16275711A8}"/>
              </a:ext>
            </a:extLst>
          </p:cNvPr>
          <p:cNvGraphicFramePr>
            <a:graphicFrameLocks noGrp="1"/>
          </p:cNvGraphicFramePr>
          <p:nvPr>
            <p:extLst>
              <p:ext uri="{D42A27DB-BD31-4B8C-83A1-F6EECF244321}">
                <p14:modId xmlns:p14="http://schemas.microsoft.com/office/powerpoint/2010/main" val="1961581851"/>
              </p:ext>
            </p:extLst>
          </p:nvPr>
        </p:nvGraphicFramePr>
        <p:xfrm>
          <a:off x="2875011" y="6298431"/>
          <a:ext cx="13537503" cy="1447800"/>
        </p:xfrm>
        <a:graphic>
          <a:graphicData uri="http://schemas.openxmlformats.org/drawingml/2006/table">
            <a:tbl>
              <a:tblPr firstRow="1" bandRow="1">
                <a:tableStyleId>{5C22544A-7EE6-4342-B048-85BDC9FD1C3A}</a:tableStyleId>
              </a:tblPr>
              <a:tblGrid>
                <a:gridCol w="1933929">
                  <a:extLst>
                    <a:ext uri="{9D8B030D-6E8A-4147-A177-3AD203B41FA5}">
                      <a16:colId xmlns:a16="http://schemas.microsoft.com/office/drawing/2014/main" val="219726386"/>
                    </a:ext>
                  </a:extLst>
                </a:gridCol>
                <a:gridCol w="1933929">
                  <a:extLst>
                    <a:ext uri="{9D8B030D-6E8A-4147-A177-3AD203B41FA5}">
                      <a16:colId xmlns:a16="http://schemas.microsoft.com/office/drawing/2014/main" val="1097892951"/>
                    </a:ext>
                  </a:extLst>
                </a:gridCol>
                <a:gridCol w="1933929">
                  <a:extLst>
                    <a:ext uri="{9D8B030D-6E8A-4147-A177-3AD203B41FA5}">
                      <a16:colId xmlns:a16="http://schemas.microsoft.com/office/drawing/2014/main" val="4190283090"/>
                    </a:ext>
                  </a:extLst>
                </a:gridCol>
                <a:gridCol w="2119095">
                  <a:extLst>
                    <a:ext uri="{9D8B030D-6E8A-4147-A177-3AD203B41FA5}">
                      <a16:colId xmlns:a16="http://schemas.microsoft.com/office/drawing/2014/main" val="2605893229"/>
                    </a:ext>
                  </a:extLst>
                </a:gridCol>
                <a:gridCol w="1748763">
                  <a:extLst>
                    <a:ext uri="{9D8B030D-6E8A-4147-A177-3AD203B41FA5}">
                      <a16:colId xmlns:a16="http://schemas.microsoft.com/office/drawing/2014/main" val="3798786360"/>
                    </a:ext>
                  </a:extLst>
                </a:gridCol>
                <a:gridCol w="1933929">
                  <a:extLst>
                    <a:ext uri="{9D8B030D-6E8A-4147-A177-3AD203B41FA5}">
                      <a16:colId xmlns:a16="http://schemas.microsoft.com/office/drawing/2014/main" val="4245204482"/>
                    </a:ext>
                  </a:extLst>
                </a:gridCol>
                <a:gridCol w="1933929">
                  <a:extLst>
                    <a:ext uri="{9D8B030D-6E8A-4147-A177-3AD203B41FA5}">
                      <a16:colId xmlns:a16="http://schemas.microsoft.com/office/drawing/2014/main" val="2640786902"/>
                    </a:ext>
                  </a:extLst>
                </a:gridCol>
              </a:tblGrid>
              <a:tr h="609756">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charset="0"/>
                          <a:ea typeface="+mn-ea"/>
                          <a:cs typeface="+mn-cs"/>
                        </a:rPr>
                        <a:t>0564 5571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charset="0"/>
                          <a:ea typeface="+mn-ea"/>
                          <a:cs typeface="+mn-cs"/>
                        </a:rPr>
                        <a:t>testo 557s </a:t>
                      </a:r>
                      <a:br>
                        <a:rPr kumimoji="0" lang="de-DE" sz="1600" b="0" i="0" u="none" strike="noStrike" kern="1200" cap="none" spc="0" normalizeH="0" baseline="0" noProof="0" dirty="0">
                          <a:ln>
                            <a:noFill/>
                          </a:ln>
                          <a:solidFill>
                            <a:srgbClr val="FFFFFF"/>
                          </a:solidFill>
                          <a:effectLst/>
                          <a:uLnTx/>
                          <a:uFillTx/>
                          <a:latin typeface="Arial" charset="0"/>
                          <a:ea typeface="+mn-ea"/>
                          <a:cs typeface="+mn-cs"/>
                        </a:rPr>
                      </a:br>
                      <a:r>
                        <a:rPr kumimoji="0" lang="de-DE" sz="1600" b="0" i="0" u="none" strike="noStrike" kern="1200" cap="none" spc="0" normalizeH="0" baseline="0" noProof="0" dirty="0">
                          <a:ln>
                            <a:noFill/>
                          </a:ln>
                          <a:solidFill>
                            <a:srgbClr val="FFFFFF"/>
                          </a:solidFill>
                          <a:effectLst/>
                          <a:uLnTx/>
                          <a:uFillTx/>
                          <a:latin typeface="Arial" charset="0"/>
                          <a:ea typeface="+mn-ea"/>
                          <a:cs typeface="+mn-cs"/>
                        </a:rPr>
                        <a:t>Smart </a:t>
                      </a:r>
                      <a:r>
                        <a:rPr kumimoji="0" lang="de-DE" sz="1600" b="0" i="0" u="none" strike="noStrike" kern="1200" cap="none" spc="0" normalizeH="0" baseline="0" noProof="0" dirty="0" err="1">
                          <a:ln>
                            <a:noFill/>
                          </a:ln>
                          <a:solidFill>
                            <a:srgbClr val="FFFFFF"/>
                          </a:solidFill>
                          <a:effectLst/>
                          <a:uLnTx/>
                          <a:uFillTx/>
                          <a:latin typeface="Arial" charset="0"/>
                          <a:ea typeface="+mn-ea"/>
                          <a:cs typeface="+mn-cs"/>
                        </a:rPr>
                        <a:t>vacuum</a:t>
                      </a:r>
                      <a:r>
                        <a:rPr kumimoji="0" lang="de-DE" sz="1600" b="0" i="0" u="none" strike="noStrike" kern="1200" cap="none" spc="0" normalizeH="0" baseline="0" noProof="0" dirty="0">
                          <a:ln>
                            <a:noFill/>
                          </a:ln>
                          <a:solidFill>
                            <a:srgbClr val="FFFFFF"/>
                          </a:solidFill>
                          <a:effectLst/>
                          <a:uLnTx/>
                          <a:uFillTx/>
                          <a:latin typeface="Arial" charset="0"/>
                          <a:ea typeface="+mn-ea"/>
                          <a:cs typeface="+mn-cs"/>
                        </a:rPr>
                        <a:t> Set</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67078730"/>
                  </a:ext>
                </a:extLst>
              </a:tr>
              <a:tr h="468052">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charset="0"/>
                          <a:ea typeface="+mn-ea"/>
                          <a:cs typeface="+mn-cs"/>
                        </a:rPr>
                        <a:t>0564 5572</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175583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n-ea"/>
                          <a:cs typeface="+mn-cs"/>
                        </a:rPr>
                        <a:t>testo 557s </a:t>
                      </a:r>
                      <a:br>
                        <a:rPr kumimoji="0" lang="en-US" sz="1600" b="0" i="0" u="none" strike="noStrike" kern="1200" cap="none" spc="0" normalizeH="0" baseline="0" noProof="0" dirty="0">
                          <a:ln>
                            <a:noFill/>
                          </a:ln>
                          <a:solidFill>
                            <a:srgbClr val="FFFFFF"/>
                          </a:solidFill>
                          <a:effectLst/>
                          <a:uLnTx/>
                          <a:uFillTx/>
                          <a:latin typeface="Arial" charset="0"/>
                          <a:ea typeface="+mn-ea"/>
                          <a:cs typeface="+mn-cs"/>
                        </a:rPr>
                      </a:br>
                      <a:r>
                        <a:rPr kumimoji="0" lang="en-US" sz="1600" b="0" i="0" u="none" strike="noStrike" kern="1200" cap="none" spc="0" normalizeH="0" baseline="0" noProof="0" dirty="0">
                          <a:ln>
                            <a:noFill/>
                          </a:ln>
                          <a:solidFill>
                            <a:srgbClr val="FFFFFF"/>
                          </a:solidFill>
                          <a:effectLst/>
                          <a:uLnTx/>
                          <a:uFillTx/>
                          <a:latin typeface="Arial" charset="0"/>
                          <a:ea typeface="+mn-ea"/>
                          <a:cs typeface="+mn-cs"/>
                        </a:rPr>
                        <a:t>Smart vacuum Set met </a:t>
                      </a:r>
                      <a:r>
                        <a:rPr kumimoji="0" lang="en-US" sz="1600" b="0" i="0" u="none" strike="noStrike" kern="1200" cap="none" spc="0" normalizeH="0" baseline="0" noProof="0" dirty="0" err="1">
                          <a:ln>
                            <a:noFill/>
                          </a:ln>
                          <a:solidFill>
                            <a:srgbClr val="FFFFFF"/>
                          </a:solidFill>
                          <a:effectLst/>
                          <a:uLnTx/>
                          <a:uFillTx/>
                          <a:latin typeface="Arial" charset="0"/>
                          <a:ea typeface="+mn-ea"/>
                          <a:cs typeface="+mn-cs"/>
                        </a:rPr>
                        <a:t>slangen</a:t>
                      </a:r>
                      <a:endParaRPr kumimoji="0" lang="en-US" sz="1600" b="0" i="0" u="none" strike="noStrike" kern="1200" cap="none" spc="0" normalizeH="0" baseline="0" noProof="0" dirty="0">
                        <a:ln>
                          <a:noFill/>
                        </a:ln>
                        <a:solidFill>
                          <a:srgbClr val="FFFFFF"/>
                        </a:solidFill>
                        <a:effectLst/>
                        <a:uLnTx/>
                        <a:uFillTx/>
                        <a:latin typeface="Arial" charset="0"/>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de-DE"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15806987"/>
                  </a:ext>
                </a:extLst>
              </a:tr>
            </a:tbl>
          </a:graphicData>
        </a:graphic>
      </p:graphicFrame>
      <p:pic>
        <p:nvPicPr>
          <p:cNvPr id="83" name="Grafik 82">
            <a:extLst>
              <a:ext uri="{FF2B5EF4-FFF2-40B4-BE49-F238E27FC236}">
                <a16:creationId xmlns:a16="http://schemas.microsoft.com/office/drawing/2014/main" id="{F9F57A8F-0641-490C-9C76-964937662992}"/>
              </a:ext>
            </a:extLst>
          </p:cNvPr>
          <p:cNvPicPr>
            <a:picLocks noChangeAspect="1"/>
          </p:cNvPicPr>
          <p:nvPr/>
        </p:nvPicPr>
        <p:blipFill>
          <a:blip r:embed="rId12"/>
          <a:stretch>
            <a:fillRect/>
          </a:stretch>
        </p:blipFill>
        <p:spPr>
          <a:xfrm>
            <a:off x="7339509" y="4081775"/>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85" name="Freihandform: Form 84">
            <a:extLst>
              <a:ext uri="{FF2B5EF4-FFF2-40B4-BE49-F238E27FC236}">
                <a16:creationId xmlns:a16="http://schemas.microsoft.com/office/drawing/2014/main" id="{810C9754-CCA1-46AD-A293-4A34DF8F8108}"/>
              </a:ext>
            </a:extLst>
          </p:cNvPr>
          <p:cNvSpPr/>
          <p:nvPr/>
        </p:nvSpPr>
        <p:spPr>
          <a:xfrm>
            <a:off x="7464428" y="4206791"/>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87" name="Grafik 86">
            <a:extLst>
              <a:ext uri="{FF2B5EF4-FFF2-40B4-BE49-F238E27FC236}">
                <a16:creationId xmlns:a16="http://schemas.microsoft.com/office/drawing/2014/main" id="{5F02B70D-8CFA-40B3-98A8-1413168E2A09}"/>
              </a:ext>
            </a:extLst>
          </p:cNvPr>
          <p:cNvPicPr>
            <a:picLocks noChangeAspect="1"/>
          </p:cNvPicPr>
          <p:nvPr/>
        </p:nvPicPr>
        <p:blipFill>
          <a:blip r:embed="rId12"/>
          <a:stretch>
            <a:fillRect/>
          </a:stretch>
        </p:blipFill>
        <p:spPr>
          <a:xfrm>
            <a:off x="7339509" y="4705752"/>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89" name="Freihandform: Form 88">
            <a:extLst>
              <a:ext uri="{FF2B5EF4-FFF2-40B4-BE49-F238E27FC236}">
                <a16:creationId xmlns:a16="http://schemas.microsoft.com/office/drawing/2014/main" id="{BD4260AF-668E-490E-809D-F183BDF07AB8}"/>
              </a:ext>
            </a:extLst>
          </p:cNvPr>
          <p:cNvSpPr/>
          <p:nvPr/>
        </p:nvSpPr>
        <p:spPr>
          <a:xfrm>
            <a:off x="7464428" y="4830768"/>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91" name="Grafik 90">
            <a:extLst>
              <a:ext uri="{FF2B5EF4-FFF2-40B4-BE49-F238E27FC236}">
                <a16:creationId xmlns:a16="http://schemas.microsoft.com/office/drawing/2014/main" id="{02464F5D-CABB-4FEE-B9AB-53DD4CB28B9A}"/>
              </a:ext>
            </a:extLst>
          </p:cNvPr>
          <p:cNvPicPr>
            <a:picLocks noChangeAspect="1"/>
          </p:cNvPicPr>
          <p:nvPr/>
        </p:nvPicPr>
        <p:blipFill>
          <a:blip r:embed="rId12"/>
          <a:stretch>
            <a:fillRect/>
          </a:stretch>
        </p:blipFill>
        <p:spPr>
          <a:xfrm>
            <a:off x="7339509" y="5430083"/>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93" name="Freihandform: Form 92">
            <a:extLst>
              <a:ext uri="{FF2B5EF4-FFF2-40B4-BE49-F238E27FC236}">
                <a16:creationId xmlns:a16="http://schemas.microsoft.com/office/drawing/2014/main" id="{B7817D5D-DE1B-4634-BEB5-A54ACC5C9C69}"/>
              </a:ext>
            </a:extLst>
          </p:cNvPr>
          <p:cNvSpPr/>
          <p:nvPr/>
        </p:nvSpPr>
        <p:spPr>
          <a:xfrm>
            <a:off x="7464428" y="5555099"/>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95" name="Grafik 94">
            <a:extLst>
              <a:ext uri="{FF2B5EF4-FFF2-40B4-BE49-F238E27FC236}">
                <a16:creationId xmlns:a16="http://schemas.microsoft.com/office/drawing/2014/main" id="{E3F76269-4FBC-4FC4-B84D-AD762BE46FC4}"/>
              </a:ext>
            </a:extLst>
          </p:cNvPr>
          <p:cNvPicPr>
            <a:picLocks noChangeAspect="1"/>
          </p:cNvPicPr>
          <p:nvPr/>
        </p:nvPicPr>
        <p:blipFill>
          <a:blip r:embed="rId12"/>
          <a:stretch>
            <a:fillRect/>
          </a:stretch>
        </p:blipFill>
        <p:spPr>
          <a:xfrm>
            <a:off x="7339509" y="6290791"/>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97" name="Freihandform: Form 96">
            <a:extLst>
              <a:ext uri="{FF2B5EF4-FFF2-40B4-BE49-F238E27FC236}">
                <a16:creationId xmlns:a16="http://schemas.microsoft.com/office/drawing/2014/main" id="{10C532C0-E872-41FE-80AF-A5FAD97AC4F2}"/>
              </a:ext>
            </a:extLst>
          </p:cNvPr>
          <p:cNvSpPr/>
          <p:nvPr/>
        </p:nvSpPr>
        <p:spPr>
          <a:xfrm>
            <a:off x="7464428" y="6415807"/>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99" name="Grafik 98">
            <a:extLst>
              <a:ext uri="{FF2B5EF4-FFF2-40B4-BE49-F238E27FC236}">
                <a16:creationId xmlns:a16="http://schemas.microsoft.com/office/drawing/2014/main" id="{F24FBAB9-A553-4B5D-AEE6-E78228494B38}"/>
              </a:ext>
            </a:extLst>
          </p:cNvPr>
          <p:cNvPicPr>
            <a:picLocks noChangeAspect="1"/>
          </p:cNvPicPr>
          <p:nvPr/>
        </p:nvPicPr>
        <p:blipFill>
          <a:blip r:embed="rId12"/>
          <a:stretch>
            <a:fillRect/>
          </a:stretch>
        </p:blipFill>
        <p:spPr>
          <a:xfrm>
            <a:off x="7339509" y="7018511"/>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101" name="Freihandform: Form 100">
            <a:extLst>
              <a:ext uri="{FF2B5EF4-FFF2-40B4-BE49-F238E27FC236}">
                <a16:creationId xmlns:a16="http://schemas.microsoft.com/office/drawing/2014/main" id="{C7C3D2BC-DABF-42E9-84F1-EEC34A62E098}"/>
              </a:ext>
            </a:extLst>
          </p:cNvPr>
          <p:cNvSpPr/>
          <p:nvPr/>
        </p:nvSpPr>
        <p:spPr>
          <a:xfrm>
            <a:off x="7464428" y="7143527"/>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103" name="Grafik 102">
            <a:extLst>
              <a:ext uri="{FF2B5EF4-FFF2-40B4-BE49-F238E27FC236}">
                <a16:creationId xmlns:a16="http://schemas.microsoft.com/office/drawing/2014/main" id="{1E05AF89-B46B-48C5-8101-3F12D71DB406}"/>
              </a:ext>
            </a:extLst>
          </p:cNvPr>
          <p:cNvPicPr>
            <a:picLocks noChangeAspect="1"/>
          </p:cNvPicPr>
          <p:nvPr/>
        </p:nvPicPr>
        <p:blipFill>
          <a:blip r:embed="rId12"/>
          <a:stretch>
            <a:fillRect/>
          </a:stretch>
        </p:blipFill>
        <p:spPr>
          <a:xfrm>
            <a:off x="9270162" y="4078167"/>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105" name="Freihandform: Form 104">
            <a:extLst>
              <a:ext uri="{FF2B5EF4-FFF2-40B4-BE49-F238E27FC236}">
                <a16:creationId xmlns:a16="http://schemas.microsoft.com/office/drawing/2014/main" id="{169E6729-86F1-404B-86CF-A9369EAF0A96}"/>
              </a:ext>
            </a:extLst>
          </p:cNvPr>
          <p:cNvSpPr/>
          <p:nvPr/>
        </p:nvSpPr>
        <p:spPr>
          <a:xfrm>
            <a:off x="9395081" y="4203183"/>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107" name="Grafik 106">
            <a:extLst>
              <a:ext uri="{FF2B5EF4-FFF2-40B4-BE49-F238E27FC236}">
                <a16:creationId xmlns:a16="http://schemas.microsoft.com/office/drawing/2014/main" id="{13C98743-FAEC-4F9E-A3C4-421144B19EB0}"/>
              </a:ext>
            </a:extLst>
          </p:cNvPr>
          <p:cNvPicPr>
            <a:picLocks noChangeAspect="1"/>
          </p:cNvPicPr>
          <p:nvPr/>
        </p:nvPicPr>
        <p:blipFill>
          <a:blip r:embed="rId12"/>
          <a:stretch>
            <a:fillRect/>
          </a:stretch>
        </p:blipFill>
        <p:spPr>
          <a:xfrm>
            <a:off x="11200815" y="4671341"/>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109" name="Freihandform: Form 108">
            <a:extLst>
              <a:ext uri="{FF2B5EF4-FFF2-40B4-BE49-F238E27FC236}">
                <a16:creationId xmlns:a16="http://schemas.microsoft.com/office/drawing/2014/main" id="{3B88CA17-F501-4311-8867-4A2433BA3798}"/>
              </a:ext>
            </a:extLst>
          </p:cNvPr>
          <p:cNvSpPr/>
          <p:nvPr/>
        </p:nvSpPr>
        <p:spPr>
          <a:xfrm>
            <a:off x="11325734" y="4796357"/>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111" name="Grafik 110">
            <a:extLst>
              <a:ext uri="{FF2B5EF4-FFF2-40B4-BE49-F238E27FC236}">
                <a16:creationId xmlns:a16="http://schemas.microsoft.com/office/drawing/2014/main" id="{93C7C6EC-ED4D-42E2-B771-1769FC2C901C}"/>
              </a:ext>
            </a:extLst>
          </p:cNvPr>
          <p:cNvPicPr>
            <a:picLocks noChangeAspect="1"/>
          </p:cNvPicPr>
          <p:nvPr/>
        </p:nvPicPr>
        <p:blipFill>
          <a:blip r:embed="rId12"/>
          <a:stretch>
            <a:fillRect/>
          </a:stretch>
        </p:blipFill>
        <p:spPr>
          <a:xfrm>
            <a:off x="11200815" y="5435359"/>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113" name="Freihandform: Form 112">
            <a:extLst>
              <a:ext uri="{FF2B5EF4-FFF2-40B4-BE49-F238E27FC236}">
                <a16:creationId xmlns:a16="http://schemas.microsoft.com/office/drawing/2014/main" id="{26B05345-B8D8-41B3-BFBC-4591E3BD2DD6}"/>
              </a:ext>
            </a:extLst>
          </p:cNvPr>
          <p:cNvSpPr/>
          <p:nvPr/>
        </p:nvSpPr>
        <p:spPr>
          <a:xfrm>
            <a:off x="11325734" y="5560375"/>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115" name="Grafik 114">
            <a:extLst>
              <a:ext uri="{FF2B5EF4-FFF2-40B4-BE49-F238E27FC236}">
                <a16:creationId xmlns:a16="http://schemas.microsoft.com/office/drawing/2014/main" id="{8485917D-DA77-41B4-B87F-767BC1ECDE5C}"/>
              </a:ext>
            </a:extLst>
          </p:cNvPr>
          <p:cNvPicPr>
            <a:picLocks noChangeAspect="1"/>
          </p:cNvPicPr>
          <p:nvPr/>
        </p:nvPicPr>
        <p:blipFill>
          <a:blip r:embed="rId12"/>
          <a:stretch>
            <a:fillRect/>
          </a:stretch>
        </p:blipFill>
        <p:spPr>
          <a:xfrm>
            <a:off x="11200815" y="6290791"/>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117" name="Freihandform: Form 116">
            <a:extLst>
              <a:ext uri="{FF2B5EF4-FFF2-40B4-BE49-F238E27FC236}">
                <a16:creationId xmlns:a16="http://schemas.microsoft.com/office/drawing/2014/main" id="{098A764B-9752-44A4-94C5-D31B67318DF1}"/>
              </a:ext>
            </a:extLst>
          </p:cNvPr>
          <p:cNvSpPr/>
          <p:nvPr/>
        </p:nvSpPr>
        <p:spPr>
          <a:xfrm>
            <a:off x="11325734" y="6415807"/>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119" name="Grafik 118">
            <a:extLst>
              <a:ext uri="{FF2B5EF4-FFF2-40B4-BE49-F238E27FC236}">
                <a16:creationId xmlns:a16="http://schemas.microsoft.com/office/drawing/2014/main" id="{3CBFB316-4DFB-4601-A526-DB978BD5C2B3}"/>
              </a:ext>
            </a:extLst>
          </p:cNvPr>
          <p:cNvPicPr>
            <a:picLocks noChangeAspect="1"/>
          </p:cNvPicPr>
          <p:nvPr/>
        </p:nvPicPr>
        <p:blipFill>
          <a:blip r:embed="rId12"/>
          <a:stretch>
            <a:fillRect/>
          </a:stretch>
        </p:blipFill>
        <p:spPr>
          <a:xfrm>
            <a:off x="11200815" y="7018511"/>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121" name="Freihandform: Form 120">
            <a:extLst>
              <a:ext uri="{FF2B5EF4-FFF2-40B4-BE49-F238E27FC236}">
                <a16:creationId xmlns:a16="http://schemas.microsoft.com/office/drawing/2014/main" id="{BDC1BCE6-A4A4-4974-8B8F-7383C15B2F59}"/>
              </a:ext>
            </a:extLst>
          </p:cNvPr>
          <p:cNvSpPr/>
          <p:nvPr/>
        </p:nvSpPr>
        <p:spPr>
          <a:xfrm>
            <a:off x="11325734" y="7143527"/>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123" name="Grafik 122">
            <a:extLst>
              <a:ext uri="{FF2B5EF4-FFF2-40B4-BE49-F238E27FC236}">
                <a16:creationId xmlns:a16="http://schemas.microsoft.com/office/drawing/2014/main" id="{A0D4BA16-6B2C-4244-B942-9CDCC7CF1BA1}"/>
              </a:ext>
            </a:extLst>
          </p:cNvPr>
          <p:cNvPicPr>
            <a:picLocks noChangeAspect="1"/>
          </p:cNvPicPr>
          <p:nvPr/>
        </p:nvPicPr>
        <p:blipFill>
          <a:blip r:embed="rId12"/>
          <a:stretch>
            <a:fillRect/>
          </a:stretch>
        </p:blipFill>
        <p:spPr>
          <a:xfrm>
            <a:off x="13172157" y="6290791"/>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125" name="Freihandform: Form 124">
            <a:extLst>
              <a:ext uri="{FF2B5EF4-FFF2-40B4-BE49-F238E27FC236}">
                <a16:creationId xmlns:a16="http://schemas.microsoft.com/office/drawing/2014/main" id="{BB910788-3574-4BC5-B414-F9ECC1806FA5}"/>
              </a:ext>
            </a:extLst>
          </p:cNvPr>
          <p:cNvSpPr/>
          <p:nvPr/>
        </p:nvSpPr>
        <p:spPr>
          <a:xfrm>
            <a:off x="13297076" y="6415807"/>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127" name="Grafik 126">
            <a:extLst>
              <a:ext uri="{FF2B5EF4-FFF2-40B4-BE49-F238E27FC236}">
                <a16:creationId xmlns:a16="http://schemas.microsoft.com/office/drawing/2014/main" id="{B3E33A9B-9F04-4449-8C8E-DB15EECD331A}"/>
              </a:ext>
            </a:extLst>
          </p:cNvPr>
          <p:cNvPicPr>
            <a:picLocks noChangeAspect="1"/>
          </p:cNvPicPr>
          <p:nvPr/>
        </p:nvPicPr>
        <p:blipFill>
          <a:blip r:embed="rId12"/>
          <a:stretch>
            <a:fillRect/>
          </a:stretch>
        </p:blipFill>
        <p:spPr>
          <a:xfrm>
            <a:off x="13172157" y="7018511"/>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359424" name="Freihandform: Form 359423">
            <a:extLst>
              <a:ext uri="{FF2B5EF4-FFF2-40B4-BE49-F238E27FC236}">
                <a16:creationId xmlns:a16="http://schemas.microsoft.com/office/drawing/2014/main" id="{C2440058-3D7B-401D-896A-912E70A163EE}"/>
              </a:ext>
            </a:extLst>
          </p:cNvPr>
          <p:cNvSpPr/>
          <p:nvPr/>
        </p:nvSpPr>
        <p:spPr>
          <a:xfrm>
            <a:off x="13297076" y="7143527"/>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359425" name="Grafik 359424">
            <a:extLst>
              <a:ext uri="{FF2B5EF4-FFF2-40B4-BE49-F238E27FC236}">
                <a16:creationId xmlns:a16="http://schemas.microsoft.com/office/drawing/2014/main" id="{24AC064C-9ED0-4AB9-A31E-349386D08EFE}"/>
              </a:ext>
            </a:extLst>
          </p:cNvPr>
          <p:cNvPicPr>
            <a:picLocks noChangeAspect="1"/>
          </p:cNvPicPr>
          <p:nvPr/>
        </p:nvPicPr>
        <p:blipFill>
          <a:blip r:embed="rId12"/>
          <a:stretch>
            <a:fillRect/>
          </a:stretch>
        </p:blipFill>
        <p:spPr>
          <a:xfrm>
            <a:off x="15044365" y="7018511"/>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359427" name="Freihandform: Form 359426">
            <a:extLst>
              <a:ext uri="{FF2B5EF4-FFF2-40B4-BE49-F238E27FC236}">
                <a16:creationId xmlns:a16="http://schemas.microsoft.com/office/drawing/2014/main" id="{0B27CBB0-723E-4A0E-9922-538E505A5E1B}"/>
              </a:ext>
            </a:extLst>
          </p:cNvPr>
          <p:cNvSpPr/>
          <p:nvPr/>
        </p:nvSpPr>
        <p:spPr>
          <a:xfrm>
            <a:off x="15169284" y="7143527"/>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359428" name="Grafik 359427">
            <a:extLst>
              <a:ext uri="{FF2B5EF4-FFF2-40B4-BE49-F238E27FC236}">
                <a16:creationId xmlns:a16="http://schemas.microsoft.com/office/drawing/2014/main" id="{D7562C52-6395-4C5D-9E37-8A9D70886841}"/>
              </a:ext>
            </a:extLst>
          </p:cNvPr>
          <p:cNvPicPr>
            <a:picLocks noChangeAspect="1"/>
          </p:cNvPicPr>
          <p:nvPr/>
        </p:nvPicPr>
        <p:blipFill>
          <a:blip r:embed="rId12"/>
          <a:stretch>
            <a:fillRect/>
          </a:stretch>
        </p:blipFill>
        <p:spPr>
          <a:xfrm>
            <a:off x="15044365" y="5430083"/>
            <a:ext cx="747850" cy="624513"/>
          </a:xfrm>
          <a:custGeom>
            <a:avLst/>
            <a:gdLst>
              <a:gd name="connsiteX0" fmla="*/ -726 w 747850"/>
              <a:gd name="connsiteY0" fmla="*/ -606 h 624513"/>
              <a:gd name="connsiteX1" fmla="*/ 747125 w 747850"/>
              <a:gd name="connsiteY1" fmla="*/ -606 h 624513"/>
              <a:gd name="connsiteX2" fmla="*/ 747125 w 747850"/>
              <a:gd name="connsiteY2" fmla="*/ 623908 h 624513"/>
              <a:gd name="connsiteX3" fmla="*/ -726 w 747850"/>
              <a:gd name="connsiteY3" fmla="*/ 623908 h 624513"/>
            </a:gdLst>
            <a:ahLst/>
            <a:cxnLst>
              <a:cxn ang="0">
                <a:pos x="connsiteX0" y="connsiteY0"/>
              </a:cxn>
              <a:cxn ang="0">
                <a:pos x="connsiteX1" y="connsiteY1"/>
              </a:cxn>
              <a:cxn ang="0">
                <a:pos x="connsiteX2" y="connsiteY2"/>
              </a:cxn>
              <a:cxn ang="0">
                <a:pos x="connsiteX3" y="connsiteY3"/>
              </a:cxn>
            </a:cxnLst>
            <a:rect l="l" t="t" r="r" b="b"/>
            <a:pathLst>
              <a:path w="747850" h="624513">
                <a:moveTo>
                  <a:pt x="-726" y="-606"/>
                </a:moveTo>
                <a:lnTo>
                  <a:pt x="747125" y="-606"/>
                </a:lnTo>
                <a:lnTo>
                  <a:pt x="747125" y="623908"/>
                </a:lnTo>
                <a:lnTo>
                  <a:pt x="-726" y="623908"/>
                </a:lnTo>
                <a:close/>
              </a:path>
            </a:pathLst>
          </a:custGeom>
        </p:spPr>
      </p:pic>
      <p:sp>
        <p:nvSpPr>
          <p:cNvPr id="359429" name="Freihandform: Form 359428">
            <a:extLst>
              <a:ext uri="{FF2B5EF4-FFF2-40B4-BE49-F238E27FC236}">
                <a16:creationId xmlns:a16="http://schemas.microsoft.com/office/drawing/2014/main" id="{AB85359C-23D2-4509-9BBC-CC52E9017186}"/>
              </a:ext>
            </a:extLst>
          </p:cNvPr>
          <p:cNvSpPr/>
          <p:nvPr/>
        </p:nvSpPr>
        <p:spPr>
          <a:xfrm>
            <a:off x="15169284" y="5555099"/>
            <a:ext cx="497881" cy="374447"/>
          </a:xfrm>
          <a:custGeom>
            <a:avLst/>
            <a:gdLst>
              <a:gd name="connsiteX0" fmla="*/ 435479 w 497881"/>
              <a:gd name="connsiteY0" fmla="*/ 0 h 374447"/>
              <a:gd name="connsiteX1" fmla="*/ 373077 w 497881"/>
              <a:gd name="connsiteY1" fmla="*/ 62419 h 374447"/>
              <a:gd name="connsiteX2" fmla="*/ 310658 w 497881"/>
              <a:gd name="connsiteY2" fmla="*/ 124821 h 374447"/>
              <a:gd name="connsiteX3" fmla="*/ 248256 w 497881"/>
              <a:gd name="connsiteY3" fmla="*/ 187224 h 374447"/>
              <a:gd name="connsiteX4" fmla="*/ 185853 w 497881"/>
              <a:gd name="connsiteY4" fmla="*/ 249642 h 374447"/>
              <a:gd name="connsiteX5" fmla="*/ 62419 w 497881"/>
              <a:gd name="connsiteY5" fmla="*/ 126208 h 374447"/>
              <a:gd name="connsiteX6" fmla="*/ 0 w 497881"/>
              <a:gd name="connsiteY6" fmla="*/ 188610 h 374447"/>
              <a:gd name="connsiteX7" fmla="*/ 123434 w 497881"/>
              <a:gd name="connsiteY7" fmla="*/ 312045 h 374447"/>
              <a:gd name="connsiteX8" fmla="*/ 123434 w 497881"/>
              <a:gd name="connsiteY8" fmla="*/ 312045 h 374447"/>
              <a:gd name="connsiteX9" fmla="*/ 185853 w 497881"/>
              <a:gd name="connsiteY9" fmla="*/ 374447 h 374447"/>
              <a:gd name="connsiteX10" fmla="*/ 497882 w 497881"/>
              <a:gd name="connsiteY10" fmla="*/ 62419 h 3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81" h="374447">
                <a:moveTo>
                  <a:pt x="435479" y="0"/>
                </a:moveTo>
                <a:lnTo>
                  <a:pt x="373077" y="62419"/>
                </a:lnTo>
                <a:lnTo>
                  <a:pt x="310658" y="124821"/>
                </a:lnTo>
                <a:lnTo>
                  <a:pt x="248256" y="187224"/>
                </a:lnTo>
                <a:lnTo>
                  <a:pt x="185853" y="249642"/>
                </a:lnTo>
                <a:lnTo>
                  <a:pt x="62419" y="126208"/>
                </a:lnTo>
                <a:lnTo>
                  <a:pt x="0" y="188610"/>
                </a:lnTo>
                <a:lnTo>
                  <a:pt x="123434" y="312045"/>
                </a:lnTo>
                <a:lnTo>
                  <a:pt x="123434" y="312045"/>
                </a:lnTo>
                <a:lnTo>
                  <a:pt x="185853" y="374447"/>
                </a:lnTo>
                <a:lnTo>
                  <a:pt x="497882" y="62419"/>
                </a:lnTo>
                <a:close/>
              </a:path>
            </a:pathLst>
          </a:custGeom>
          <a:solidFill>
            <a:srgbClr val="FFFFFF"/>
          </a:solidFill>
          <a:ln w="1622" cap="flat">
            <a:noFill/>
            <a:prstDash val="solid"/>
            <a:miter/>
          </a:ln>
        </p:spPr>
        <p:txBody>
          <a:bodyPr rtlCol="0" anchor="ctr"/>
          <a:lstStyle/>
          <a:p>
            <a:endParaRPr lang="de-DE"/>
          </a:p>
        </p:txBody>
      </p:sp>
      <p:pic>
        <p:nvPicPr>
          <p:cNvPr id="3" name="Grafik 2">
            <a:extLst>
              <a:ext uri="{FF2B5EF4-FFF2-40B4-BE49-F238E27FC236}">
                <a16:creationId xmlns:a16="http://schemas.microsoft.com/office/drawing/2014/main" id="{BBA237A2-86A4-4325-AB95-FB144B5558D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4554761" y="1159768"/>
            <a:ext cx="1695014" cy="1695014"/>
          </a:xfrm>
          <a:prstGeom prst="rect">
            <a:avLst/>
          </a:prstGeom>
        </p:spPr>
      </p:pic>
      <p:sp>
        <p:nvSpPr>
          <p:cNvPr id="5" name="Tekstvak 4">
            <a:extLst>
              <a:ext uri="{FF2B5EF4-FFF2-40B4-BE49-F238E27FC236}">
                <a16:creationId xmlns:a16="http://schemas.microsoft.com/office/drawing/2014/main" id="{9195D9E1-F664-4CCC-8955-194706C90781}"/>
              </a:ext>
            </a:extLst>
          </p:cNvPr>
          <p:cNvSpPr txBox="1"/>
          <p:nvPr/>
        </p:nvSpPr>
        <p:spPr>
          <a:xfrm>
            <a:off x="4816580" y="4192229"/>
            <a:ext cx="1931528" cy="369332"/>
          </a:xfrm>
          <a:prstGeom prst="rect">
            <a:avLst/>
          </a:prstGeom>
          <a:solidFill>
            <a:schemeClr val="accent6">
              <a:lumMod val="50000"/>
            </a:schemeClr>
          </a:solidFill>
        </p:spPr>
        <p:txBody>
          <a:bodyPr wrap="square" rtlCol="0">
            <a:spAutoFit/>
          </a:bodyPr>
          <a:lstStyle/>
          <a:p>
            <a:r>
              <a:rPr lang="nl-NL" sz="1800" b="1" dirty="0">
                <a:solidFill>
                  <a:schemeClr val="bg1"/>
                </a:solidFill>
              </a:rPr>
              <a:t>329</a:t>
            </a:r>
          </a:p>
        </p:txBody>
      </p:sp>
      <p:sp>
        <p:nvSpPr>
          <p:cNvPr id="52" name="Tekstvak 51">
            <a:extLst>
              <a:ext uri="{FF2B5EF4-FFF2-40B4-BE49-F238E27FC236}">
                <a16:creationId xmlns:a16="http://schemas.microsoft.com/office/drawing/2014/main" id="{7C7F5F5C-E5C9-4A97-8FD7-A2BE7B7F064A}"/>
              </a:ext>
            </a:extLst>
          </p:cNvPr>
          <p:cNvSpPr txBox="1"/>
          <p:nvPr/>
        </p:nvSpPr>
        <p:spPr>
          <a:xfrm>
            <a:off x="4799550" y="4826933"/>
            <a:ext cx="1931528" cy="369332"/>
          </a:xfrm>
          <a:prstGeom prst="rect">
            <a:avLst/>
          </a:prstGeom>
          <a:solidFill>
            <a:schemeClr val="accent6">
              <a:lumMod val="50000"/>
            </a:schemeClr>
          </a:solidFill>
        </p:spPr>
        <p:txBody>
          <a:bodyPr wrap="square" rtlCol="0">
            <a:spAutoFit/>
          </a:bodyPr>
          <a:lstStyle/>
          <a:p>
            <a:r>
              <a:rPr lang="nl-NL" sz="1800" b="1" dirty="0">
                <a:solidFill>
                  <a:schemeClr val="bg1"/>
                </a:solidFill>
              </a:rPr>
              <a:t>389</a:t>
            </a:r>
          </a:p>
        </p:txBody>
      </p:sp>
      <p:sp>
        <p:nvSpPr>
          <p:cNvPr id="53" name="Tekstvak 52">
            <a:extLst>
              <a:ext uri="{FF2B5EF4-FFF2-40B4-BE49-F238E27FC236}">
                <a16:creationId xmlns:a16="http://schemas.microsoft.com/office/drawing/2014/main" id="{E9D82B32-4854-4DD1-A611-4FC7B2334118}"/>
              </a:ext>
            </a:extLst>
          </p:cNvPr>
          <p:cNvSpPr txBox="1"/>
          <p:nvPr/>
        </p:nvSpPr>
        <p:spPr>
          <a:xfrm>
            <a:off x="4816580" y="5529955"/>
            <a:ext cx="1931528" cy="369332"/>
          </a:xfrm>
          <a:prstGeom prst="rect">
            <a:avLst/>
          </a:prstGeom>
          <a:solidFill>
            <a:schemeClr val="accent6">
              <a:lumMod val="50000"/>
            </a:schemeClr>
          </a:solidFill>
        </p:spPr>
        <p:txBody>
          <a:bodyPr wrap="square" rtlCol="0">
            <a:spAutoFit/>
          </a:bodyPr>
          <a:lstStyle/>
          <a:p>
            <a:r>
              <a:rPr lang="nl-NL" sz="1800" b="1" dirty="0">
                <a:solidFill>
                  <a:schemeClr val="bg1"/>
                </a:solidFill>
              </a:rPr>
              <a:t>439</a:t>
            </a:r>
          </a:p>
        </p:txBody>
      </p:sp>
      <p:sp>
        <p:nvSpPr>
          <p:cNvPr id="54" name="Tekstvak 53">
            <a:extLst>
              <a:ext uri="{FF2B5EF4-FFF2-40B4-BE49-F238E27FC236}">
                <a16:creationId xmlns:a16="http://schemas.microsoft.com/office/drawing/2014/main" id="{F8057127-BC16-4D14-83E1-447F767FE144}"/>
              </a:ext>
            </a:extLst>
          </p:cNvPr>
          <p:cNvSpPr txBox="1"/>
          <p:nvPr/>
        </p:nvSpPr>
        <p:spPr>
          <a:xfrm>
            <a:off x="4799550" y="6436256"/>
            <a:ext cx="1931528" cy="369332"/>
          </a:xfrm>
          <a:prstGeom prst="rect">
            <a:avLst/>
          </a:prstGeom>
          <a:solidFill>
            <a:schemeClr val="accent6">
              <a:lumMod val="50000"/>
            </a:schemeClr>
          </a:solidFill>
        </p:spPr>
        <p:txBody>
          <a:bodyPr wrap="square" rtlCol="0">
            <a:spAutoFit/>
          </a:bodyPr>
          <a:lstStyle/>
          <a:p>
            <a:r>
              <a:rPr lang="nl-NL" sz="1800" b="1" dirty="0">
                <a:solidFill>
                  <a:schemeClr val="bg1"/>
                </a:solidFill>
              </a:rPr>
              <a:t>489</a:t>
            </a:r>
          </a:p>
        </p:txBody>
      </p:sp>
      <p:sp>
        <p:nvSpPr>
          <p:cNvPr id="55" name="Tekstvak 54">
            <a:extLst>
              <a:ext uri="{FF2B5EF4-FFF2-40B4-BE49-F238E27FC236}">
                <a16:creationId xmlns:a16="http://schemas.microsoft.com/office/drawing/2014/main" id="{B21BDF39-E609-4619-BDA2-5A3BEC187FE6}"/>
              </a:ext>
            </a:extLst>
          </p:cNvPr>
          <p:cNvSpPr txBox="1"/>
          <p:nvPr/>
        </p:nvSpPr>
        <p:spPr>
          <a:xfrm>
            <a:off x="4805209" y="7130741"/>
            <a:ext cx="1931528" cy="369332"/>
          </a:xfrm>
          <a:prstGeom prst="rect">
            <a:avLst/>
          </a:prstGeom>
          <a:solidFill>
            <a:schemeClr val="accent6">
              <a:lumMod val="50000"/>
            </a:schemeClr>
          </a:solidFill>
        </p:spPr>
        <p:txBody>
          <a:bodyPr wrap="square" rtlCol="0">
            <a:spAutoFit/>
          </a:bodyPr>
          <a:lstStyle/>
          <a:p>
            <a:r>
              <a:rPr lang="nl-NL" sz="1800" b="1" dirty="0">
                <a:solidFill>
                  <a:schemeClr val="bg1"/>
                </a:solidFill>
              </a:rPr>
              <a:t>549</a:t>
            </a:r>
          </a:p>
        </p:txBody>
      </p:sp>
      <p:sp>
        <p:nvSpPr>
          <p:cNvPr id="56" name="Tekstvak 55">
            <a:extLst>
              <a:ext uri="{FF2B5EF4-FFF2-40B4-BE49-F238E27FC236}">
                <a16:creationId xmlns:a16="http://schemas.microsoft.com/office/drawing/2014/main" id="{33785349-8DD4-485C-A25A-6CF725002C57}"/>
              </a:ext>
            </a:extLst>
          </p:cNvPr>
          <p:cNvSpPr txBox="1"/>
          <p:nvPr/>
        </p:nvSpPr>
        <p:spPr>
          <a:xfrm>
            <a:off x="4826494" y="7997281"/>
            <a:ext cx="1931528" cy="369332"/>
          </a:xfrm>
          <a:prstGeom prst="rect">
            <a:avLst/>
          </a:prstGeom>
          <a:solidFill>
            <a:schemeClr val="accent6">
              <a:lumMod val="50000"/>
            </a:schemeClr>
          </a:solidFill>
        </p:spPr>
        <p:txBody>
          <a:bodyPr wrap="square" rtlCol="0">
            <a:spAutoFit/>
          </a:bodyPr>
          <a:lstStyle/>
          <a:p>
            <a:r>
              <a:rPr lang="nl-NL" sz="1800" b="1" dirty="0">
                <a:solidFill>
                  <a:schemeClr val="bg1"/>
                </a:solidFill>
              </a:rPr>
              <a:t>329</a:t>
            </a:r>
          </a:p>
        </p:txBody>
      </p:sp>
    </p:spTree>
    <p:extLst>
      <p:ext uri="{BB962C8B-B14F-4D97-AF65-F5344CB8AC3E}">
        <p14:creationId xmlns:p14="http://schemas.microsoft.com/office/powerpoint/2010/main" val="60357671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ppt_x"/>
                                          </p:val>
                                        </p:tav>
                                        <p:tav tm="100000">
                                          <p:val>
                                            <p:strVal val="#ppt_x"/>
                                          </p:val>
                                        </p:tav>
                                      </p:tavLst>
                                    </p:anim>
                                    <p:anim calcmode="lin" valueType="num">
                                      <p:cBhvr additive="base">
                                        <p:cTn id="2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2" grpId="0" animBg="1"/>
      <p:bldP spid="53" grpId="0" animBg="1"/>
      <p:bldP spid="54" grpId="0" animBg="1"/>
      <p:bldP spid="55" grpId="0" animBg="1"/>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C645A612-1EE0-4115-A59F-D1E54E00CA1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086430"/>
            <a:ext cx="17559338" cy="8789408"/>
          </a:xfrm>
          <a:prstGeom prst="rect">
            <a:avLst/>
          </a:prstGeom>
        </p:spPr>
      </p:pic>
      <p:sp>
        <p:nvSpPr>
          <p:cNvPr id="2" name="Titel 1">
            <a:extLst>
              <a:ext uri="{FF2B5EF4-FFF2-40B4-BE49-F238E27FC236}">
                <a16:creationId xmlns:a16="http://schemas.microsoft.com/office/drawing/2014/main" id="{D41C43F6-069C-4F22-A064-AB4417E6F6F2}"/>
              </a:ext>
            </a:extLst>
          </p:cNvPr>
          <p:cNvSpPr>
            <a:spLocks noGrp="1"/>
          </p:cNvSpPr>
          <p:nvPr>
            <p:ph type="title"/>
          </p:nvPr>
        </p:nvSpPr>
        <p:spPr/>
        <p:txBody>
          <a:bodyPr/>
          <a:lstStyle/>
          <a:p>
            <a:r>
              <a:rPr lang="en-US" dirty="0"/>
              <a:t>testo 550i: </a:t>
            </a:r>
            <a:r>
              <a:rPr lang="de-DE" dirty="0"/>
              <a:t>vanuit iedere hoek</a:t>
            </a:r>
            <a:endParaRPr lang="en-US" dirty="0"/>
          </a:p>
        </p:txBody>
      </p:sp>
      <p:pic>
        <p:nvPicPr>
          <p:cNvPr id="34" name="Grafik 33" descr="Ein Bild, das sitzend, Anzeige, Parkplatz, Tisch enthält.&#10;&#10;Automatisch generierte Beschreibung">
            <a:extLst>
              <a:ext uri="{FF2B5EF4-FFF2-40B4-BE49-F238E27FC236}">
                <a16:creationId xmlns:a16="http://schemas.microsoft.com/office/drawing/2014/main" id="{168A599D-CDF0-48FD-AFAC-27257B367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091" y="1821426"/>
            <a:ext cx="4588219" cy="4486829"/>
          </a:xfrm>
          <a:prstGeom prst="rect">
            <a:avLst/>
          </a:prstGeom>
        </p:spPr>
      </p:pic>
      <p:pic>
        <p:nvPicPr>
          <p:cNvPr id="12" name="Grafik 11" descr="Ein Bild, das sitzend, klein, Tisch, haltend enthält.&#10;&#10;Automatisch generierte Beschreibung">
            <a:extLst>
              <a:ext uri="{FF2B5EF4-FFF2-40B4-BE49-F238E27FC236}">
                <a16:creationId xmlns:a16="http://schemas.microsoft.com/office/drawing/2014/main" id="{9A14766A-368C-443B-97DE-8A7E74264B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425" y="1792379"/>
            <a:ext cx="5832126" cy="4621186"/>
          </a:xfrm>
          <a:prstGeom prst="rect">
            <a:avLst/>
          </a:prstGeom>
        </p:spPr>
      </p:pic>
      <p:pic>
        <p:nvPicPr>
          <p:cNvPr id="36" name="Grafik 35" descr="Ein Bild, das Tisch, sitzend, Essen, Banane enthält.&#10;&#10;Automatisch generierte Beschreibung">
            <a:extLst>
              <a:ext uri="{FF2B5EF4-FFF2-40B4-BE49-F238E27FC236}">
                <a16:creationId xmlns:a16="http://schemas.microsoft.com/office/drawing/2014/main" id="{00A0230D-7A13-42CE-9CA8-E7442982E9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9370" y="2245950"/>
            <a:ext cx="4374751" cy="2865363"/>
          </a:xfrm>
          <a:prstGeom prst="rect">
            <a:avLst/>
          </a:prstGeom>
        </p:spPr>
      </p:pic>
      <p:sp>
        <p:nvSpPr>
          <p:cNvPr id="37" name="Inhaltsplatzhalter 2">
            <a:extLst>
              <a:ext uri="{FF2B5EF4-FFF2-40B4-BE49-F238E27FC236}">
                <a16:creationId xmlns:a16="http://schemas.microsoft.com/office/drawing/2014/main" id="{966A7225-F3D0-4532-B6E5-7F8F8F620D61}"/>
              </a:ext>
            </a:extLst>
          </p:cNvPr>
          <p:cNvSpPr txBox="1">
            <a:spLocks/>
          </p:cNvSpPr>
          <p:nvPr/>
        </p:nvSpPr>
        <p:spPr bwMode="auto">
          <a:xfrm>
            <a:off x="1650877" y="1489968"/>
            <a:ext cx="2808312"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err="1">
                <a:solidFill>
                  <a:schemeClr val="bg1"/>
                </a:solidFill>
              </a:rPr>
              <a:t>Vooraanzicht</a:t>
            </a:r>
            <a:endParaRPr lang="de-DE" sz="2000" b="1" dirty="0">
              <a:solidFill>
                <a:schemeClr val="bg1"/>
              </a:solidFill>
            </a:endParaRPr>
          </a:p>
        </p:txBody>
      </p:sp>
      <p:sp>
        <p:nvSpPr>
          <p:cNvPr id="38" name="Inhaltsplatzhalter 2">
            <a:extLst>
              <a:ext uri="{FF2B5EF4-FFF2-40B4-BE49-F238E27FC236}">
                <a16:creationId xmlns:a16="http://schemas.microsoft.com/office/drawing/2014/main" id="{F82EB7C8-061F-4B35-B447-87C9B0478C11}"/>
              </a:ext>
            </a:extLst>
          </p:cNvPr>
          <p:cNvSpPr txBox="1">
            <a:spLocks/>
          </p:cNvSpPr>
          <p:nvPr/>
        </p:nvSpPr>
        <p:spPr bwMode="auto">
          <a:xfrm>
            <a:off x="6907462" y="1489968"/>
            <a:ext cx="3509998"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err="1">
                <a:solidFill>
                  <a:schemeClr val="bg1"/>
                </a:solidFill>
              </a:rPr>
              <a:t>Achteraanzicht</a:t>
            </a:r>
            <a:endParaRPr lang="de-DE" sz="2000" b="1" dirty="0">
              <a:solidFill>
                <a:schemeClr val="bg1"/>
              </a:solidFill>
            </a:endParaRPr>
          </a:p>
        </p:txBody>
      </p:sp>
      <p:sp>
        <p:nvSpPr>
          <p:cNvPr id="39" name="Inhaltsplatzhalter 2">
            <a:extLst>
              <a:ext uri="{FF2B5EF4-FFF2-40B4-BE49-F238E27FC236}">
                <a16:creationId xmlns:a16="http://schemas.microsoft.com/office/drawing/2014/main" id="{F7E5BDDF-3233-4408-A3AA-234A68515F19}"/>
              </a:ext>
            </a:extLst>
          </p:cNvPr>
          <p:cNvSpPr txBox="1">
            <a:spLocks/>
          </p:cNvSpPr>
          <p:nvPr/>
        </p:nvSpPr>
        <p:spPr bwMode="auto">
          <a:xfrm>
            <a:off x="12740109" y="1489968"/>
            <a:ext cx="3600400"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err="1">
                <a:solidFill>
                  <a:schemeClr val="bg1"/>
                </a:solidFill>
              </a:rPr>
              <a:t>Vanaf</a:t>
            </a:r>
            <a:r>
              <a:rPr lang="de-DE" sz="2000" b="1" dirty="0">
                <a:solidFill>
                  <a:schemeClr val="bg1"/>
                </a:solidFill>
              </a:rPr>
              <a:t> de </a:t>
            </a:r>
            <a:r>
              <a:rPr lang="de-DE" sz="2000" b="1" dirty="0" err="1">
                <a:solidFill>
                  <a:schemeClr val="bg1"/>
                </a:solidFill>
              </a:rPr>
              <a:t>onderzijde</a:t>
            </a:r>
            <a:endParaRPr lang="de-DE" sz="2000" b="1" dirty="0">
              <a:solidFill>
                <a:schemeClr val="bg1"/>
              </a:solidFill>
            </a:endParaRPr>
          </a:p>
        </p:txBody>
      </p:sp>
      <p:sp>
        <p:nvSpPr>
          <p:cNvPr id="40" name="Inhaltsplatzhalter 2">
            <a:extLst>
              <a:ext uri="{FF2B5EF4-FFF2-40B4-BE49-F238E27FC236}">
                <a16:creationId xmlns:a16="http://schemas.microsoft.com/office/drawing/2014/main" id="{682E3A9A-62F1-4304-80A4-CF266A2844AE}"/>
              </a:ext>
            </a:extLst>
          </p:cNvPr>
          <p:cNvSpPr txBox="1">
            <a:spLocks/>
          </p:cNvSpPr>
          <p:nvPr/>
        </p:nvSpPr>
        <p:spPr bwMode="auto">
          <a:xfrm>
            <a:off x="4783345" y="5574657"/>
            <a:ext cx="1340348" cy="38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en-US" sz="2000" dirty="0" err="1">
                <a:solidFill>
                  <a:schemeClr val="bg1"/>
                </a:solidFill>
                <a:latin typeface="Arial" charset="0"/>
              </a:rPr>
              <a:t>Kijkglas</a:t>
            </a:r>
            <a:endParaRPr lang="en-US" sz="2000" dirty="0">
              <a:solidFill>
                <a:schemeClr val="bg1"/>
              </a:solidFill>
              <a:latin typeface="Arial" charset="0"/>
            </a:endParaRPr>
          </a:p>
        </p:txBody>
      </p:sp>
      <p:sp>
        <p:nvSpPr>
          <p:cNvPr id="41" name="Inhaltsplatzhalter 2">
            <a:extLst>
              <a:ext uri="{FF2B5EF4-FFF2-40B4-BE49-F238E27FC236}">
                <a16:creationId xmlns:a16="http://schemas.microsoft.com/office/drawing/2014/main" id="{20D6BEDE-959D-4800-A3DB-E2B00DD885A6}"/>
              </a:ext>
            </a:extLst>
          </p:cNvPr>
          <p:cNvSpPr txBox="1">
            <a:spLocks/>
          </p:cNvSpPr>
          <p:nvPr/>
        </p:nvSpPr>
        <p:spPr bwMode="auto">
          <a:xfrm>
            <a:off x="1506861" y="7452918"/>
            <a:ext cx="3120047" cy="38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spcBef>
                <a:spcPts val="864"/>
              </a:spcBef>
              <a:buClr>
                <a:schemeClr val="accent1"/>
              </a:buClr>
              <a:buNone/>
            </a:pPr>
            <a:r>
              <a:rPr lang="en-US" sz="2000" dirty="0">
                <a:solidFill>
                  <a:schemeClr val="bg1"/>
                </a:solidFill>
                <a:latin typeface="Arial" charset="0"/>
              </a:rPr>
              <a:t>2 x </a:t>
            </a:r>
            <a:r>
              <a:rPr lang="en-US" sz="2000" dirty="0" err="1">
                <a:solidFill>
                  <a:schemeClr val="bg1"/>
                </a:solidFill>
                <a:latin typeface="Arial" charset="0"/>
              </a:rPr>
              <a:t>ventielschakelaar</a:t>
            </a:r>
            <a:endParaRPr lang="en-US" sz="2000" dirty="0">
              <a:solidFill>
                <a:schemeClr val="bg1"/>
              </a:solidFill>
              <a:latin typeface="Arial" charset="0"/>
            </a:endParaRPr>
          </a:p>
        </p:txBody>
      </p:sp>
      <p:cxnSp>
        <p:nvCxnSpPr>
          <p:cNvPr id="42" name="Verbinder: gewinkelt 41">
            <a:extLst>
              <a:ext uri="{FF2B5EF4-FFF2-40B4-BE49-F238E27FC236}">
                <a16:creationId xmlns:a16="http://schemas.microsoft.com/office/drawing/2014/main" id="{05ACEA3F-E2DA-42C3-BA3F-3521EAE5E695}"/>
              </a:ext>
            </a:extLst>
          </p:cNvPr>
          <p:cNvCxnSpPr>
            <a:cxnSpLocks/>
          </p:cNvCxnSpPr>
          <p:nvPr/>
        </p:nvCxnSpPr>
        <p:spPr bwMode="auto">
          <a:xfrm rot="16200000" flipH="1">
            <a:off x="1762259" y="6280581"/>
            <a:ext cx="1132140" cy="1045022"/>
          </a:xfrm>
          <a:prstGeom prst="bentConnector3">
            <a:avLst>
              <a:gd name="adj1" fmla="val 46329"/>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Verbinder: gewinkelt 52">
            <a:extLst>
              <a:ext uri="{FF2B5EF4-FFF2-40B4-BE49-F238E27FC236}">
                <a16:creationId xmlns:a16="http://schemas.microsoft.com/office/drawing/2014/main" id="{05B97AC6-8C79-4488-AC05-FFBF7B5CE34E}"/>
              </a:ext>
            </a:extLst>
          </p:cNvPr>
          <p:cNvCxnSpPr>
            <a:cxnSpLocks/>
          </p:cNvCxnSpPr>
          <p:nvPr/>
        </p:nvCxnSpPr>
        <p:spPr bwMode="auto">
          <a:xfrm rot="5400000">
            <a:off x="3149539" y="6280581"/>
            <a:ext cx="1132140" cy="1045022"/>
          </a:xfrm>
          <a:prstGeom prst="bentConnector3">
            <a:avLst>
              <a:gd name="adj1" fmla="val 46329"/>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Verbinder: gewinkelt 53">
            <a:extLst>
              <a:ext uri="{FF2B5EF4-FFF2-40B4-BE49-F238E27FC236}">
                <a16:creationId xmlns:a16="http://schemas.microsoft.com/office/drawing/2014/main" id="{EE98494A-85BF-432B-98A0-53DCAB02424A}"/>
              </a:ext>
            </a:extLst>
          </p:cNvPr>
          <p:cNvCxnSpPr>
            <a:cxnSpLocks/>
          </p:cNvCxnSpPr>
          <p:nvPr/>
        </p:nvCxnSpPr>
        <p:spPr bwMode="auto">
          <a:xfrm>
            <a:off x="3092658" y="4394589"/>
            <a:ext cx="1534250" cy="1361874"/>
          </a:xfrm>
          <a:prstGeom prst="bentConnector3">
            <a:avLst>
              <a:gd name="adj1" fmla="val 45485"/>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1" name="Verbinder: gewinkelt 60">
            <a:extLst>
              <a:ext uri="{FF2B5EF4-FFF2-40B4-BE49-F238E27FC236}">
                <a16:creationId xmlns:a16="http://schemas.microsoft.com/office/drawing/2014/main" id="{3C975C74-C87B-43B6-8BAB-320C8497EA87}"/>
              </a:ext>
            </a:extLst>
          </p:cNvPr>
          <p:cNvCxnSpPr>
            <a:cxnSpLocks/>
          </p:cNvCxnSpPr>
          <p:nvPr/>
        </p:nvCxnSpPr>
        <p:spPr bwMode="auto">
          <a:xfrm rot="5400000">
            <a:off x="5644594" y="4357574"/>
            <a:ext cx="4403918" cy="1619263"/>
          </a:xfrm>
          <a:prstGeom prst="bentConnector3">
            <a:avLst>
              <a:gd name="adj1" fmla="val 80201"/>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Verbinder: gewinkelt 67">
            <a:extLst>
              <a:ext uri="{FF2B5EF4-FFF2-40B4-BE49-F238E27FC236}">
                <a16:creationId xmlns:a16="http://schemas.microsoft.com/office/drawing/2014/main" id="{888D71CA-632C-4403-AA4D-3B198F3075DA}"/>
              </a:ext>
            </a:extLst>
          </p:cNvPr>
          <p:cNvCxnSpPr>
            <a:cxnSpLocks/>
          </p:cNvCxnSpPr>
          <p:nvPr/>
        </p:nvCxnSpPr>
        <p:spPr bwMode="auto">
          <a:xfrm rot="16200000" flipH="1">
            <a:off x="8406429" y="4139440"/>
            <a:ext cx="2755604" cy="1020690"/>
          </a:xfrm>
          <a:prstGeom prst="bentConnector3">
            <a:avLst>
              <a:gd name="adj1" fmla="val 50000"/>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Verbinder: gewinkelt 76">
            <a:extLst>
              <a:ext uri="{FF2B5EF4-FFF2-40B4-BE49-F238E27FC236}">
                <a16:creationId xmlns:a16="http://schemas.microsoft.com/office/drawing/2014/main" id="{12FADEE2-6597-4F22-8C86-3D8E2F937D27}"/>
              </a:ext>
            </a:extLst>
          </p:cNvPr>
          <p:cNvCxnSpPr>
            <a:cxnSpLocks/>
          </p:cNvCxnSpPr>
          <p:nvPr/>
        </p:nvCxnSpPr>
        <p:spPr bwMode="auto">
          <a:xfrm rot="10800000" flipV="1">
            <a:off x="13172158" y="4564091"/>
            <a:ext cx="2669177" cy="603113"/>
          </a:xfrm>
          <a:prstGeom prst="bentConnector3">
            <a:avLst>
              <a:gd name="adj1" fmla="val 171"/>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BEC02FEC-0916-44BA-B78B-825210EF5701}"/>
              </a:ext>
            </a:extLst>
          </p:cNvPr>
          <p:cNvCxnSpPr>
            <a:cxnSpLocks/>
          </p:cNvCxnSpPr>
          <p:nvPr/>
        </p:nvCxnSpPr>
        <p:spPr bwMode="auto">
          <a:xfrm>
            <a:off x="13172157" y="4595302"/>
            <a:ext cx="1" cy="2828283"/>
          </a:xfrm>
          <a:prstGeom prst="line">
            <a:avLst/>
          </a:prstGeom>
          <a:ln>
            <a:solidFill>
              <a:schemeClr val="bg1"/>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79" name="Gerader Verbinder 78">
            <a:extLst>
              <a:ext uri="{FF2B5EF4-FFF2-40B4-BE49-F238E27FC236}">
                <a16:creationId xmlns:a16="http://schemas.microsoft.com/office/drawing/2014/main" id="{9293A4C2-9614-4654-BE6A-E1A206F80322}"/>
              </a:ext>
            </a:extLst>
          </p:cNvPr>
          <p:cNvCxnSpPr>
            <a:cxnSpLocks/>
          </p:cNvCxnSpPr>
          <p:nvPr/>
        </p:nvCxnSpPr>
        <p:spPr bwMode="auto">
          <a:xfrm>
            <a:off x="14521294" y="4564091"/>
            <a:ext cx="0" cy="1098972"/>
          </a:xfrm>
          <a:prstGeom prst="line">
            <a:avLst/>
          </a:prstGeom>
          <a:ln>
            <a:solidFill>
              <a:schemeClr val="bg1"/>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83" name="Rechteck 82">
            <a:extLst>
              <a:ext uri="{FF2B5EF4-FFF2-40B4-BE49-F238E27FC236}">
                <a16:creationId xmlns:a16="http://schemas.microsoft.com/office/drawing/2014/main" id="{F9CC13FA-616C-4A0D-AE53-9C20EF1FF50B}"/>
              </a:ext>
            </a:extLst>
          </p:cNvPr>
          <p:cNvSpPr/>
          <p:nvPr/>
        </p:nvSpPr>
        <p:spPr>
          <a:xfrm>
            <a:off x="14421265" y="5721440"/>
            <a:ext cx="2940564" cy="707886"/>
          </a:xfrm>
          <a:prstGeom prst="rect">
            <a:avLst/>
          </a:prstGeom>
        </p:spPr>
        <p:txBody>
          <a:bodyPr wrap="square">
            <a:spAutoFit/>
          </a:bodyPr>
          <a:lstStyle/>
          <a:p>
            <a:pPr algn="l">
              <a:spcBef>
                <a:spcPts val="864"/>
              </a:spcBef>
              <a:buClr>
                <a:schemeClr val="accent1"/>
              </a:buClr>
            </a:pPr>
            <a:r>
              <a:rPr lang="de-DE" sz="2000" dirty="0">
                <a:solidFill>
                  <a:schemeClr val="bg1"/>
                </a:solidFill>
                <a:latin typeface="Arial" panose="020B0604020202020204" pitchFamily="34" charset="0"/>
                <a:cs typeface="Arial" panose="020B0604020202020204" pitchFamily="34" charset="0"/>
              </a:rPr>
              <a:t>1 * </a:t>
            </a:r>
            <a:r>
              <a:rPr lang="de-DE" sz="2000" dirty="0" err="1">
                <a:solidFill>
                  <a:schemeClr val="bg1"/>
                </a:solidFill>
                <a:latin typeface="Arial" panose="020B0604020202020204" pitchFamily="34" charset="0"/>
                <a:cs typeface="Arial" panose="020B0604020202020204" pitchFamily="34" charset="0"/>
              </a:rPr>
              <a:t>aansluiting</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voor</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koudemiddelvulslang</a:t>
            </a:r>
            <a:endParaRPr lang="de-DE" sz="2000" dirty="0">
              <a:solidFill>
                <a:schemeClr val="bg1"/>
              </a:solidFill>
              <a:latin typeface="Arial" panose="020B0604020202020204" pitchFamily="34" charset="0"/>
              <a:cs typeface="Arial" panose="020B0604020202020204" pitchFamily="34" charset="0"/>
            </a:endParaRPr>
          </a:p>
        </p:txBody>
      </p:sp>
      <p:sp>
        <p:nvSpPr>
          <p:cNvPr id="84" name="Rechteck 83">
            <a:extLst>
              <a:ext uri="{FF2B5EF4-FFF2-40B4-BE49-F238E27FC236}">
                <a16:creationId xmlns:a16="http://schemas.microsoft.com/office/drawing/2014/main" id="{307EDD50-6A77-4B51-9C10-EAA937A6E963}"/>
              </a:ext>
            </a:extLst>
          </p:cNvPr>
          <p:cNvSpPr/>
          <p:nvPr/>
        </p:nvSpPr>
        <p:spPr>
          <a:xfrm>
            <a:off x="11080411" y="7465968"/>
            <a:ext cx="2235762" cy="1015663"/>
          </a:xfrm>
          <a:prstGeom prst="rect">
            <a:avLst/>
          </a:prstGeom>
        </p:spPr>
        <p:txBody>
          <a:bodyPr wrap="square">
            <a:spAutoFit/>
          </a:bodyPr>
          <a:lstStyle/>
          <a:p>
            <a:pPr algn="r">
              <a:spcBef>
                <a:spcPts val="864"/>
              </a:spcBef>
              <a:buClr>
                <a:schemeClr val="accent1"/>
              </a:buClr>
            </a:pPr>
            <a:r>
              <a:rPr lang="de-DE" sz="2000" dirty="0">
                <a:solidFill>
                  <a:schemeClr val="bg1"/>
                </a:solidFill>
                <a:latin typeface="Arial" panose="020B0604020202020204" pitchFamily="34" charset="0"/>
                <a:cs typeface="Arial" panose="020B0604020202020204" pitchFamily="34" charset="0"/>
              </a:rPr>
              <a:t>2 * </a:t>
            </a:r>
            <a:r>
              <a:rPr lang="de-DE" sz="2000" dirty="0" err="1">
                <a:solidFill>
                  <a:schemeClr val="bg1"/>
                </a:solidFill>
                <a:latin typeface="Arial" panose="020B0604020202020204" pitchFamily="34" charset="0"/>
                <a:cs typeface="Arial" panose="020B0604020202020204" pitchFamily="34" charset="0"/>
              </a:rPr>
              <a:t>aansluiting</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voor</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hoge</a:t>
            </a:r>
            <a:r>
              <a:rPr lang="de-DE" sz="2000" dirty="0">
                <a:solidFill>
                  <a:schemeClr val="bg1"/>
                </a:solidFill>
                <a:latin typeface="Arial" panose="020B0604020202020204" pitchFamily="34" charset="0"/>
                <a:cs typeface="Arial" panose="020B0604020202020204" pitchFamily="34" charset="0"/>
              </a:rPr>
              <a:t>/</a:t>
            </a:r>
            <a:r>
              <a:rPr lang="de-DE" sz="2000" dirty="0" err="1">
                <a:solidFill>
                  <a:schemeClr val="bg1"/>
                </a:solidFill>
                <a:latin typeface="Arial" panose="020B0604020202020204" pitchFamily="34" charset="0"/>
                <a:cs typeface="Arial" panose="020B0604020202020204" pitchFamily="34" charset="0"/>
              </a:rPr>
              <a:t>lage</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druk</a:t>
            </a:r>
            <a:endParaRPr lang="de-DE" sz="2000" dirty="0">
              <a:solidFill>
                <a:schemeClr val="bg1"/>
              </a:solidFill>
              <a:latin typeface="Arial" panose="020B0604020202020204" pitchFamily="34" charset="0"/>
              <a:cs typeface="Arial" panose="020B0604020202020204" pitchFamily="34" charset="0"/>
            </a:endParaRPr>
          </a:p>
        </p:txBody>
      </p:sp>
      <p:grpSp>
        <p:nvGrpSpPr>
          <p:cNvPr id="28" name="Gruppieren 27">
            <a:extLst>
              <a:ext uri="{FF2B5EF4-FFF2-40B4-BE49-F238E27FC236}">
                <a16:creationId xmlns:a16="http://schemas.microsoft.com/office/drawing/2014/main" id="{C1534B73-CE83-4130-B483-CBF00969B433}"/>
              </a:ext>
            </a:extLst>
          </p:cNvPr>
          <p:cNvGrpSpPr/>
          <p:nvPr/>
        </p:nvGrpSpPr>
        <p:grpSpPr>
          <a:xfrm>
            <a:off x="125119" y="8876436"/>
            <a:ext cx="2730878" cy="524078"/>
            <a:chOff x="174713" y="8749952"/>
            <a:chExt cx="4009619" cy="769479"/>
          </a:xfrm>
        </p:grpSpPr>
        <p:sp>
          <p:nvSpPr>
            <p:cNvPr id="29" name="Rechteck: abgerundete Ecken 28">
              <a:hlinkClick r:id="rId6" action="ppaction://hlinksldjump"/>
              <a:extLst>
                <a:ext uri="{FF2B5EF4-FFF2-40B4-BE49-F238E27FC236}">
                  <a16:creationId xmlns:a16="http://schemas.microsoft.com/office/drawing/2014/main" id="{BA35BF32-C3E4-4B58-BDCA-328E3F231907}"/>
                </a:ext>
              </a:extLst>
            </p:cNvPr>
            <p:cNvSpPr/>
            <p:nvPr/>
          </p:nvSpPr>
          <p:spPr bwMode="auto">
            <a:xfrm>
              <a:off x="174713" y="8861063"/>
              <a:ext cx="3528392" cy="658368"/>
            </a:xfrm>
            <a:prstGeom prst="roundRect">
              <a:avLst/>
            </a:prstGeom>
            <a:solidFill>
              <a:schemeClr val="accent1"/>
            </a:solidFill>
            <a:ln>
              <a:noFill/>
            </a:ln>
            <a:effectLst>
              <a:outerShdw blurRad="203200" dist="88900" dir="4380000" sx="104000" sy="104000" algn="tl" rotWithShape="0">
                <a:prstClr val="black">
                  <a:alpha val="40000"/>
                </a:prstClr>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de-DE" sz="1050" dirty="0">
                  <a:solidFill>
                    <a:schemeClr val="bg1"/>
                  </a:solidFill>
                </a:rPr>
                <a:t>Zurück zur Hauptpräsentation</a:t>
              </a:r>
              <a:br>
                <a:rPr lang="de-DE" sz="1050" dirty="0">
                  <a:solidFill>
                    <a:schemeClr val="bg1"/>
                  </a:solidFill>
                </a:rPr>
              </a:br>
              <a:r>
                <a:rPr lang="de-DE" sz="1050" b="1" dirty="0" err="1">
                  <a:solidFill>
                    <a:schemeClr val="bg1"/>
                  </a:solidFill>
                </a:rPr>
                <a:t>t</a:t>
              </a:r>
              <a:r>
                <a:rPr kumimoji="0" lang="de-DE" sz="1050" b="1" i="0" u="none" strike="noStrike" cap="none" normalizeH="0" baseline="0" dirty="0" err="1">
                  <a:ln>
                    <a:noFill/>
                  </a:ln>
                  <a:solidFill>
                    <a:schemeClr val="bg1"/>
                  </a:solidFill>
                  <a:effectLst/>
                  <a:latin typeface="Arial" charset="0"/>
                </a:rPr>
                <a:t>esto</a:t>
              </a:r>
              <a:r>
                <a:rPr kumimoji="0" lang="de-DE" sz="1050" b="1" i="0" u="none" strike="noStrike" cap="none" normalizeH="0" baseline="0" dirty="0">
                  <a:ln>
                    <a:noFill/>
                  </a:ln>
                  <a:solidFill>
                    <a:schemeClr val="bg1"/>
                  </a:solidFill>
                  <a:effectLst/>
                  <a:latin typeface="Arial" charset="0"/>
                </a:rPr>
                <a:t> 550s / </a:t>
              </a:r>
              <a:r>
                <a:rPr kumimoji="0" lang="de-DE" sz="1050" b="1" i="0" u="none" strike="noStrike" cap="none" normalizeH="0" baseline="0" dirty="0" err="1">
                  <a:ln>
                    <a:noFill/>
                  </a:ln>
                  <a:solidFill>
                    <a:schemeClr val="bg1"/>
                  </a:solidFill>
                  <a:effectLst/>
                  <a:latin typeface="Arial" charset="0"/>
                </a:rPr>
                <a:t>testo</a:t>
              </a:r>
              <a:r>
                <a:rPr kumimoji="0" lang="de-DE" sz="1050" b="1" i="0" u="none" strike="noStrike" cap="none" normalizeH="0" baseline="0" dirty="0">
                  <a:ln>
                    <a:noFill/>
                  </a:ln>
                  <a:solidFill>
                    <a:schemeClr val="bg1"/>
                  </a:solidFill>
                  <a:effectLst/>
                  <a:latin typeface="Arial" charset="0"/>
                </a:rPr>
                <a:t> 557s</a:t>
              </a:r>
            </a:p>
          </p:txBody>
        </p:sp>
        <p:pic>
          <p:nvPicPr>
            <p:cNvPr id="30" name="Grafik 29" descr="Nach rechts zeigender Finger, Handrücken">
              <a:extLst>
                <a:ext uri="{FF2B5EF4-FFF2-40B4-BE49-F238E27FC236}">
                  <a16:creationId xmlns:a16="http://schemas.microsoft.com/office/drawing/2014/main" id="{FB93FA80-AE06-45CE-9856-3BC7716D5123}"/>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616682" y="8749952"/>
              <a:ext cx="567650" cy="658368"/>
            </a:xfrm>
            <a:prstGeom prst="rect">
              <a:avLst/>
            </a:prstGeom>
          </p:spPr>
        </p:pic>
      </p:grpSp>
      <p:grpSp>
        <p:nvGrpSpPr>
          <p:cNvPr id="31" name="Gruppieren 30">
            <a:extLst>
              <a:ext uri="{FF2B5EF4-FFF2-40B4-BE49-F238E27FC236}">
                <a16:creationId xmlns:a16="http://schemas.microsoft.com/office/drawing/2014/main" id="{EAFA8584-E912-42E5-ACDE-DE4F0C34DFDB}"/>
              </a:ext>
            </a:extLst>
          </p:cNvPr>
          <p:cNvGrpSpPr/>
          <p:nvPr/>
        </p:nvGrpSpPr>
        <p:grpSpPr>
          <a:xfrm>
            <a:off x="3092658" y="8898359"/>
            <a:ext cx="2667814" cy="511976"/>
            <a:chOff x="174713" y="8749952"/>
            <a:chExt cx="4009619" cy="769479"/>
          </a:xfrm>
        </p:grpSpPr>
        <p:sp>
          <p:nvSpPr>
            <p:cNvPr id="32" name="Rechteck: abgerundete Ecken 31">
              <a:hlinkClick r:id="rId9" action="ppaction://hlinksldjump"/>
              <a:extLst>
                <a:ext uri="{FF2B5EF4-FFF2-40B4-BE49-F238E27FC236}">
                  <a16:creationId xmlns:a16="http://schemas.microsoft.com/office/drawing/2014/main" id="{FC9BD56D-F7F4-4D7D-B64D-03D333AEB4C5}"/>
                </a:ext>
              </a:extLst>
            </p:cNvPr>
            <p:cNvSpPr/>
            <p:nvPr/>
          </p:nvSpPr>
          <p:spPr bwMode="auto">
            <a:xfrm>
              <a:off x="174713" y="8861063"/>
              <a:ext cx="3528392" cy="658368"/>
            </a:xfrm>
            <a:prstGeom prst="roundRect">
              <a:avLst/>
            </a:prstGeom>
            <a:solidFill>
              <a:schemeClr val="accent1"/>
            </a:solidFill>
            <a:ln>
              <a:noFill/>
            </a:ln>
            <a:effectLst>
              <a:outerShdw blurRad="203200" dist="88900" dir="4380000" sx="104000" sy="104000" algn="tl" rotWithShape="0">
                <a:prstClr val="black">
                  <a:alpha val="40000"/>
                </a:prstClr>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de-DE" sz="1050" dirty="0">
                  <a:solidFill>
                    <a:schemeClr val="bg1"/>
                  </a:solidFill>
                </a:rPr>
                <a:t>Zurück zur Hauptpräsentation</a:t>
              </a:r>
              <a:br>
                <a:rPr lang="de-DE" sz="1050" dirty="0">
                  <a:solidFill>
                    <a:schemeClr val="bg1"/>
                  </a:solidFill>
                </a:rPr>
              </a:br>
              <a:r>
                <a:rPr lang="de-DE" sz="1050" b="1" dirty="0" err="1">
                  <a:solidFill>
                    <a:schemeClr val="bg1"/>
                  </a:solidFill>
                </a:rPr>
                <a:t>t</a:t>
              </a:r>
              <a:r>
                <a:rPr kumimoji="0" lang="de-DE" sz="1050" b="1" i="0" u="none" strike="noStrike" cap="none" normalizeH="0" baseline="0" dirty="0" err="1">
                  <a:ln>
                    <a:noFill/>
                  </a:ln>
                  <a:solidFill>
                    <a:schemeClr val="bg1"/>
                  </a:solidFill>
                  <a:effectLst/>
                  <a:latin typeface="Arial" charset="0"/>
                </a:rPr>
                <a:t>esto</a:t>
              </a:r>
              <a:r>
                <a:rPr kumimoji="0" lang="de-DE" sz="1050" b="1" i="0" u="none" strike="noStrike" cap="none" normalizeH="0" baseline="0" dirty="0">
                  <a:ln>
                    <a:noFill/>
                  </a:ln>
                  <a:solidFill>
                    <a:schemeClr val="bg1"/>
                  </a:solidFill>
                  <a:effectLst/>
                  <a:latin typeface="Arial" charset="0"/>
                </a:rPr>
                <a:t> 550i</a:t>
              </a:r>
            </a:p>
          </p:txBody>
        </p:sp>
        <p:pic>
          <p:nvPicPr>
            <p:cNvPr id="33" name="Grafik 32" descr="Nach rechts zeigender Finger, Handrücken">
              <a:extLst>
                <a:ext uri="{FF2B5EF4-FFF2-40B4-BE49-F238E27FC236}">
                  <a16:creationId xmlns:a16="http://schemas.microsoft.com/office/drawing/2014/main" id="{09C5B462-3EFF-4A91-A172-AC9AD686823E}"/>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616682" y="8749952"/>
              <a:ext cx="567650" cy="658368"/>
            </a:xfrm>
            <a:prstGeom prst="rect">
              <a:avLst/>
            </a:prstGeom>
          </p:spPr>
        </p:pic>
      </p:grpSp>
      <p:sp>
        <p:nvSpPr>
          <p:cNvPr id="35" name="Inhaltsplatzhalter 2">
            <a:extLst>
              <a:ext uri="{FF2B5EF4-FFF2-40B4-BE49-F238E27FC236}">
                <a16:creationId xmlns:a16="http://schemas.microsoft.com/office/drawing/2014/main" id="{81630953-1928-4800-98A2-868C6593FF9F}"/>
              </a:ext>
            </a:extLst>
          </p:cNvPr>
          <p:cNvSpPr txBox="1">
            <a:spLocks/>
          </p:cNvSpPr>
          <p:nvPr/>
        </p:nvSpPr>
        <p:spPr bwMode="auto">
          <a:xfrm>
            <a:off x="6637309" y="7537073"/>
            <a:ext cx="2826577"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en-US" sz="2000" dirty="0" err="1">
                <a:solidFill>
                  <a:schemeClr val="bg1"/>
                </a:solidFill>
                <a:latin typeface="Arial" charset="0"/>
              </a:rPr>
              <a:t>Eenvoudig</a:t>
            </a:r>
            <a:r>
              <a:rPr lang="en-US" sz="2000" dirty="0">
                <a:solidFill>
                  <a:schemeClr val="bg1"/>
                </a:solidFill>
                <a:latin typeface="Arial" charset="0"/>
              </a:rPr>
              <a:t> </a:t>
            </a:r>
            <a:r>
              <a:rPr lang="en-US" sz="2000" dirty="0" err="1">
                <a:solidFill>
                  <a:schemeClr val="bg1"/>
                </a:solidFill>
                <a:latin typeface="Arial" charset="0"/>
              </a:rPr>
              <a:t>uit</a:t>
            </a:r>
            <a:r>
              <a:rPr lang="en-US" sz="2000" dirty="0">
                <a:solidFill>
                  <a:schemeClr val="bg1"/>
                </a:solidFill>
                <a:latin typeface="Arial" charset="0"/>
              </a:rPr>
              <a:t> </a:t>
            </a:r>
            <a:r>
              <a:rPr lang="en-US" sz="2000" dirty="0" err="1">
                <a:solidFill>
                  <a:schemeClr val="bg1"/>
                </a:solidFill>
                <a:latin typeface="Arial" charset="0"/>
              </a:rPr>
              <a:t>te</a:t>
            </a:r>
            <a:r>
              <a:rPr lang="en-US" sz="2000" dirty="0">
                <a:solidFill>
                  <a:schemeClr val="bg1"/>
                </a:solidFill>
                <a:latin typeface="Arial" charset="0"/>
              </a:rPr>
              <a:t> </a:t>
            </a:r>
            <a:r>
              <a:rPr lang="en-US" sz="2000" dirty="0" err="1">
                <a:solidFill>
                  <a:schemeClr val="bg1"/>
                </a:solidFill>
                <a:latin typeface="Arial" charset="0"/>
              </a:rPr>
              <a:t>klappen</a:t>
            </a:r>
            <a:r>
              <a:rPr lang="en-US" sz="2000" dirty="0">
                <a:solidFill>
                  <a:schemeClr val="bg1"/>
                </a:solidFill>
                <a:latin typeface="Arial" charset="0"/>
              </a:rPr>
              <a:t> </a:t>
            </a:r>
            <a:r>
              <a:rPr lang="en-US" sz="2000" dirty="0" err="1">
                <a:solidFill>
                  <a:schemeClr val="bg1"/>
                </a:solidFill>
                <a:latin typeface="Arial" charset="0"/>
              </a:rPr>
              <a:t>haak</a:t>
            </a:r>
            <a:r>
              <a:rPr lang="en-US" sz="2000" dirty="0">
                <a:solidFill>
                  <a:schemeClr val="bg1"/>
                </a:solidFill>
                <a:latin typeface="Arial" charset="0"/>
              </a:rPr>
              <a:t>, </a:t>
            </a:r>
            <a:r>
              <a:rPr lang="en-US" sz="2000" dirty="0" err="1">
                <a:solidFill>
                  <a:schemeClr val="bg1"/>
                </a:solidFill>
                <a:latin typeface="Arial" charset="0"/>
              </a:rPr>
              <a:t>optioneel</a:t>
            </a:r>
            <a:r>
              <a:rPr lang="en-US" sz="2000" dirty="0">
                <a:solidFill>
                  <a:schemeClr val="bg1"/>
                </a:solidFill>
                <a:latin typeface="Arial" charset="0"/>
              </a:rPr>
              <a:t> </a:t>
            </a:r>
            <a:r>
              <a:rPr lang="en-US" sz="2000" dirty="0" err="1">
                <a:solidFill>
                  <a:schemeClr val="bg1"/>
                </a:solidFill>
                <a:latin typeface="Arial" charset="0"/>
              </a:rPr>
              <a:t>te</a:t>
            </a:r>
            <a:r>
              <a:rPr lang="en-US" sz="2000" dirty="0">
                <a:solidFill>
                  <a:schemeClr val="bg1"/>
                </a:solidFill>
                <a:latin typeface="Arial" charset="0"/>
              </a:rPr>
              <a:t> </a:t>
            </a:r>
            <a:r>
              <a:rPr lang="en-US" sz="2000" dirty="0" err="1">
                <a:solidFill>
                  <a:schemeClr val="bg1"/>
                </a:solidFill>
                <a:latin typeface="Arial" charset="0"/>
              </a:rPr>
              <a:t>vervangen</a:t>
            </a:r>
            <a:r>
              <a:rPr lang="en-US" sz="2000" dirty="0">
                <a:solidFill>
                  <a:schemeClr val="bg1"/>
                </a:solidFill>
                <a:latin typeface="Arial" charset="0"/>
              </a:rPr>
              <a:t> </a:t>
            </a:r>
            <a:r>
              <a:rPr lang="en-US" sz="2000" dirty="0" err="1">
                <a:solidFill>
                  <a:schemeClr val="bg1"/>
                </a:solidFill>
                <a:latin typeface="Arial" charset="0"/>
              </a:rPr>
              <a:t>voor</a:t>
            </a:r>
            <a:r>
              <a:rPr lang="en-US" sz="2000" dirty="0">
                <a:solidFill>
                  <a:schemeClr val="bg1"/>
                </a:solidFill>
                <a:latin typeface="Arial" charset="0"/>
              </a:rPr>
              <a:t> </a:t>
            </a:r>
            <a:r>
              <a:rPr lang="en-US" sz="2000" dirty="0" err="1">
                <a:solidFill>
                  <a:schemeClr val="bg1"/>
                </a:solidFill>
                <a:latin typeface="Arial" charset="0"/>
              </a:rPr>
              <a:t>magneet</a:t>
            </a:r>
            <a:endParaRPr lang="en-US" sz="2000" dirty="0">
              <a:solidFill>
                <a:schemeClr val="bg1"/>
              </a:solidFill>
              <a:latin typeface="Arial" charset="0"/>
            </a:endParaRPr>
          </a:p>
        </p:txBody>
      </p:sp>
      <p:sp>
        <p:nvSpPr>
          <p:cNvPr id="43" name="Inhaltsplatzhalter 2">
            <a:extLst>
              <a:ext uri="{FF2B5EF4-FFF2-40B4-BE49-F238E27FC236}">
                <a16:creationId xmlns:a16="http://schemas.microsoft.com/office/drawing/2014/main" id="{9FDDE0D3-E3BE-453A-B31D-3CA7B8379DF6}"/>
              </a:ext>
            </a:extLst>
          </p:cNvPr>
          <p:cNvSpPr txBox="1">
            <a:spLocks/>
          </p:cNvSpPr>
          <p:nvPr/>
        </p:nvSpPr>
        <p:spPr bwMode="auto">
          <a:xfrm>
            <a:off x="8841897" y="6308255"/>
            <a:ext cx="2175895"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r">
              <a:spcBef>
                <a:spcPts val="864"/>
              </a:spcBef>
              <a:buClr>
                <a:schemeClr val="accent1"/>
              </a:buClr>
              <a:buNone/>
            </a:pPr>
            <a:r>
              <a:rPr lang="de-DE" sz="2000" dirty="0">
                <a:solidFill>
                  <a:schemeClr val="bg1"/>
                </a:solidFill>
                <a:latin typeface="Arial" charset="0"/>
              </a:rPr>
              <a:t>Mini-USB- </a:t>
            </a:r>
            <a:r>
              <a:rPr lang="de-DE" sz="2000" dirty="0" err="1">
                <a:solidFill>
                  <a:schemeClr val="bg1"/>
                </a:solidFill>
                <a:latin typeface="Arial" charset="0"/>
              </a:rPr>
              <a:t>aansluiting</a:t>
            </a:r>
            <a:r>
              <a:rPr lang="de-DE" sz="2000" dirty="0">
                <a:solidFill>
                  <a:schemeClr val="bg1"/>
                </a:solidFill>
                <a:latin typeface="Arial" charset="0"/>
              </a:rPr>
              <a:t> </a:t>
            </a:r>
            <a:r>
              <a:rPr lang="de-DE" sz="2000" dirty="0" err="1">
                <a:solidFill>
                  <a:schemeClr val="bg1"/>
                </a:solidFill>
                <a:latin typeface="Arial" charset="0"/>
              </a:rPr>
              <a:t>onder</a:t>
            </a:r>
            <a:r>
              <a:rPr lang="de-DE" sz="2000" dirty="0">
                <a:solidFill>
                  <a:schemeClr val="bg1"/>
                </a:solidFill>
                <a:latin typeface="Arial" charset="0"/>
              </a:rPr>
              <a:t> de </a:t>
            </a:r>
            <a:r>
              <a:rPr lang="de-DE" sz="2000" dirty="0" err="1">
                <a:solidFill>
                  <a:schemeClr val="bg1"/>
                </a:solidFill>
                <a:latin typeface="Arial" charset="0"/>
              </a:rPr>
              <a:t>batterijklep</a:t>
            </a:r>
            <a:endParaRPr lang="de-DE" sz="2000" dirty="0">
              <a:solidFill>
                <a:schemeClr val="bg1"/>
              </a:solidFill>
              <a:latin typeface="Arial" charset="0"/>
            </a:endParaRPr>
          </a:p>
        </p:txBody>
      </p:sp>
    </p:spTree>
    <p:extLst>
      <p:ext uri="{BB962C8B-B14F-4D97-AF65-F5344CB8AC3E}">
        <p14:creationId xmlns:p14="http://schemas.microsoft.com/office/powerpoint/2010/main" val="38816852"/>
      </p:ext>
    </p:extLst>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B2823518-E8C7-46D7-BF85-12AD2103F899}"/>
              </a:ext>
            </a:extLst>
          </p:cNvPr>
          <p:cNvSpPr>
            <a:spLocks noGrp="1"/>
          </p:cNvSpPr>
          <p:nvPr>
            <p:ph type="title"/>
          </p:nvPr>
        </p:nvSpPr>
        <p:spPr>
          <a:xfrm>
            <a:off x="731838" y="330200"/>
            <a:ext cx="10536237" cy="438150"/>
          </a:xfrm>
        </p:spPr>
        <p:txBody>
          <a:bodyPr/>
          <a:lstStyle/>
          <a:p>
            <a:r>
              <a:rPr lang="de-DE" dirty="0" err="1"/>
              <a:t>testo</a:t>
            </a:r>
            <a:r>
              <a:rPr lang="de-DE" dirty="0"/>
              <a:t> 550s: </a:t>
            </a:r>
            <a:r>
              <a:rPr lang="de-DE" dirty="0" err="1"/>
              <a:t>vanuit</a:t>
            </a:r>
            <a:r>
              <a:rPr lang="de-DE" dirty="0"/>
              <a:t> </a:t>
            </a:r>
            <a:r>
              <a:rPr lang="de-DE" dirty="0" err="1"/>
              <a:t>iedere</a:t>
            </a:r>
            <a:r>
              <a:rPr lang="de-DE" dirty="0"/>
              <a:t> </a:t>
            </a:r>
            <a:r>
              <a:rPr lang="de-DE" dirty="0" err="1"/>
              <a:t>hoek</a:t>
            </a:r>
            <a:endParaRPr lang="de-DE" dirty="0"/>
          </a:p>
        </p:txBody>
      </p:sp>
      <p:pic>
        <p:nvPicPr>
          <p:cNvPr id="3" name="Grafik 2">
            <a:extLst>
              <a:ext uri="{FF2B5EF4-FFF2-40B4-BE49-F238E27FC236}">
                <a16:creationId xmlns:a16="http://schemas.microsoft.com/office/drawing/2014/main" id="{4D6B8517-4D00-4EB8-BD31-AAA91632B9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098306"/>
            <a:ext cx="17559338" cy="8777532"/>
          </a:xfrm>
          <a:prstGeom prst="rect">
            <a:avLst/>
          </a:prstGeom>
        </p:spPr>
      </p:pic>
      <p:pic>
        <p:nvPicPr>
          <p:cNvPr id="12" name="Grafik 11" descr="Ein Bild, das Hand, sitzend, haltend, Koffer enthält.&#10;&#10;Automatisch generierte Beschreibung">
            <a:extLst>
              <a:ext uri="{FF2B5EF4-FFF2-40B4-BE49-F238E27FC236}">
                <a16:creationId xmlns:a16="http://schemas.microsoft.com/office/drawing/2014/main" id="{7E12DC3D-5FA9-416D-B51F-3FBBA67023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36" t="6705" r="22074" b="8815"/>
          <a:stretch/>
        </p:blipFill>
        <p:spPr>
          <a:xfrm>
            <a:off x="642765" y="2192900"/>
            <a:ext cx="1728193" cy="4536505"/>
          </a:xfrm>
          <a:prstGeom prst="rect">
            <a:avLst/>
          </a:prstGeom>
        </p:spPr>
      </p:pic>
      <p:pic>
        <p:nvPicPr>
          <p:cNvPr id="17" name="Grafik 16" descr="Ein Bild, das sitzend, Tisch, Anzeige, Telefon enthält.&#10;&#10;Automatisch generierte Beschreibung">
            <a:extLst>
              <a:ext uri="{FF2B5EF4-FFF2-40B4-BE49-F238E27FC236}">
                <a16:creationId xmlns:a16="http://schemas.microsoft.com/office/drawing/2014/main" id="{BEFFE930-BDAE-47DD-B69C-A9C459B7D5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80" t="7994" r="15573" b="9791"/>
          <a:stretch/>
        </p:blipFill>
        <p:spPr>
          <a:xfrm>
            <a:off x="3288405" y="2192899"/>
            <a:ext cx="2664297" cy="4536505"/>
          </a:xfrm>
          <a:prstGeom prst="rect">
            <a:avLst/>
          </a:prstGeom>
        </p:spPr>
      </p:pic>
      <p:pic>
        <p:nvPicPr>
          <p:cNvPr id="22" name="Grafik 21" descr="Ein Bild, das Anzeige, sitzend, Parkplatz, Schild enthält.&#10;&#10;Automatisch generierte Beschreibung">
            <a:extLst>
              <a:ext uri="{FF2B5EF4-FFF2-40B4-BE49-F238E27FC236}">
                <a16:creationId xmlns:a16="http://schemas.microsoft.com/office/drawing/2014/main" id="{E9FDC43D-DA25-46D7-9A47-9C2CEC1BC4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52" t="7780" r="11752" b="9168"/>
          <a:stretch/>
        </p:blipFill>
        <p:spPr>
          <a:xfrm>
            <a:off x="7248597" y="2192899"/>
            <a:ext cx="2469296" cy="4536505"/>
          </a:xfrm>
          <a:prstGeom prst="rect">
            <a:avLst/>
          </a:prstGeom>
        </p:spPr>
      </p:pic>
      <p:pic>
        <p:nvPicPr>
          <p:cNvPr id="31" name="Grafik 30" descr="Ein Bild, das sitzend, Tisch, Stück, Bank enthält.&#10;&#10;Automatisch generierte Beschreibung">
            <a:extLst>
              <a:ext uri="{FF2B5EF4-FFF2-40B4-BE49-F238E27FC236}">
                <a16:creationId xmlns:a16="http://schemas.microsoft.com/office/drawing/2014/main" id="{1F0CBF8E-88CE-44A7-A529-4916564483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86" t="9922" r="8935" b="10393"/>
          <a:stretch/>
        </p:blipFill>
        <p:spPr>
          <a:xfrm>
            <a:off x="13604206" y="3489045"/>
            <a:ext cx="2535934" cy="1440160"/>
          </a:xfrm>
          <a:prstGeom prst="rect">
            <a:avLst/>
          </a:prstGeom>
        </p:spPr>
      </p:pic>
      <p:sp>
        <p:nvSpPr>
          <p:cNvPr id="40" name="Inhaltsplatzhalter 2">
            <a:extLst>
              <a:ext uri="{FF2B5EF4-FFF2-40B4-BE49-F238E27FC236}">
                <a16:creationId xmlns:a16="http://schemas.microsoft.com/office/drawing/2014/main" id="{4AF13057-7430-4E96-A100-C7B289D4BA92}"/>
              </a:ext>
            </a:extLst>
          </p:cNvPr>
          <p:cNvSpPr txBox="1">
            <a:spLocks/>
          </p:cNvSpPr>
          <p:nvPr/>
        </p:nvSpPr>
        <p:spPr bwMode="auto">
          <a:xfrm>
            <a:off x="1083975" y="1602185"/>
            <a:ext cx="858789"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a:solidFill>
                  <a:schemeClr val="bg1"/>
                </a:solidFill>
              </a:rPr>
              <a:t>links</a:t>
            </a:r>
          </a:p>
        </p:txBody>
      </p:sp>
      <p:sp>
        <p:nvSpPr>
          <p:cNvPr id="41" name="Inhaltsplatzhalter 2">
            <a:extLst>
              <a:ext uri="{FF2B5EF4-FFF2-40B4-BE49-F238E27FC236}">
                <a16:creationId xmlns:a16="http://schemas.microsoft.com/office/drawing/2014/main" id="{C6D03517-1FAD-4554-8A5F-7A2BE28AD317}"/>
              </a:ext>
            </a:extLst>
          </p:cNvPr>
          <p:cNvSpPr txBox="1">
            <a:spLocks/>
          </p:cNvSpPr>
          <p:nvPr/>
        </p:nvSpPr>
        <p:spPr bwMode="auto">
          <a:xfrm>
            <a:off x="3457587" y="1602184"/>
            <a:ext cx="2575730"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err="1">
                <a:solidFill>
                  <a:schemeClr val="bg1"/>
                </a:solidFill>
              </a:rPr>
              <a:t>Vooraanzicht</a:t>
            </a:r>
            <a:endParaRPr lang="de-DE" sz="2000" b="1" dirty="0">
              <a:solidFill>
                <a:schemeClr val="bg1"/>
              </a:solidFill>
            </a:endParaRPr>
          </a:p>
        </p:txBody>
      </p:sp>
      <p:sp>
        <p:nvSpPr>
          <p:cNvPr id="42" name="Inhaltsplatzhalter 2">
            <a:extLst>
              <a:ext uri="{FF2B5EF4-FFF2-40B4-BE49-F238E27FC236}">
                <a16:creationId xmlns:a16="http://schemas.microsoft.com/office/drawing/2014/main" id="{FBCAA06E-DE7A-45FD-8D59-8B869B2F67F7}"/>
              </a:ext>
            </a:extLst>
          </p:cNvPr>
          <p:cNvSpPr txBox="1">
            <a:spLocks/>
          </p:cNvSpPr>
          <p:nvPr/>
        </p:nvSpPr>
        <p:spPr bwMode="auto">
          <a:xfrm>
            <a:off x="7255107" y="1602183"/>
            <a:ext cx="2557898"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err="1">
                <a:solidFill>
                  <a:schemeClr val="bg1"/>
                </a:solidFill>
              </a:rPr>
              <a:t>Achteraanzicht</a:t>
            </a:r>
            <a:endParaRPr lang="de-DE" sz="2000" b="1" dirty="0">
              <a:solidFill>
                <a:schemeClr val="bg1"/>
              </a:solidFill>
            </a:endParaRPr>
          </a:p>
        </p:txBody>
      </p:sp>
      <p:sp>
        <p:nvSpPr>
          <p:cNvPr id="43" name="Inhaltsplatzhalter 2">
            <a:extLst>
              <a:ext uri="{FF2B5EF4-FFF2-40B4-BE49-F238E27FC236}">
                <a16:creationId xmlns:a16="http://schemas.microsoft.com/office/drawing/2014/main" id="{A1D974CC-3AF7-499A-B8CB-F3887DAFAF00}"/>
              </a:ext>
            </a:extLst>
          </p:cNvPr>
          <p:cNvSpPr txBox="1">
            <a:spLocks/>
          </p:cNvSpPr>
          <p:nvPr/>
        </p:nvSpPr>
        <p:spPr bwMode="auto">
          <a:xfrm>
            <a:off x="11315604" y="1602182"/>
            <a:ext cx="858789"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a:solidFill>
                  <a:schemeClr val="bg1"/>
                </a:solidFill>
              </a:rPr>
              <a:t>rechts</a:t>
            </a:r>
          </a:p>
        </p:txBody>
      </p:sp>
      <p:sp>
        <p:nvSpPr>
          <p:cNvPr id="44" name="Inhaltsplatzhalter 2">
            <a:extLst>
              <a:ext uri="{FF2B5EF4-FFF2-40B4-BE49-F238E27FC236}">
                <a16:creationId xmlns:a16="http://schemas.microsoft.com/office/drawing/2014/main" id="{40AE6387-17AB-4CCD-AE7A-E5C39E0DAB87}"/>
              </a:ext>
            </a:extLst>
          </p:cNvPr>
          <p:cNvSpPr txBox="1">
            <a:spLocks/>
          </p:cNvSpPr>
          <p:nvPr/>
        </p:nvSpPr>
        <p:spPr bwMode="auto">
          <a:xfrm>
            <a:off x="13460189" y="1590347"/>
            <a:ext cx="3021683"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err="1">
                <a:solidFill>
                  <a:schemeClr val="bg1"/>
                </a:solidFill>
              </a:rPr>
              <a:t>Vanaf</a:t>
            </a:r>
            <a:r>
              <a:rPr lang="de-DE" sz="2000" b="1" dirty="0">
                <a:solidFill>
                  <a:schemeClr val="bg1"/>
                </a:solidFill>
              </a:rPr>
              <a:t> </a:t>
            </a:r>
            <a:r>
              <a:rPr lang="de-DE" sz="2000" b="1" dirty="0" err="1">
                <a:solidFill>
                  <a:schemeClr val="bg1"/>
                </a:solidFill>
              </a:rPr>
              <a:t>onderzijde</a:t>
            </a:r>
            <a:endParaRPr lang="de-DE" sz="2000" b="1" dirty="0">
              <a:solidFill>
                <a:schemeClr val="bg1"/>
              </a:solidFill>
            </a:endParaRPr>
          </a:p>
        </p:txBody>
      </p:sp>
      <p:sp>
        <p:nvSpPr>
          <p:cNvPr id="52" name="Inhaltsplatzhalter 2">
            <a:extLst>
              <a:ext uri="{FF2B5EF4-FFF2-40B4-BE49-F238E27FC236}">
                <a16:creationId xmlns:a16="http://schemas.microsoft.com/office/drawing/2014/main" id="{2B35433D-B701-4C6F-8D05-EE9D0947B02A}"/>
              </a:ext>
            </a:extLst>
          </p:cNvPr>
          <p:cNvSpPr txBox="1">
            <a:spLocks/>
          </p:cNvSpPr>
          <p:nvPr/>
        </p:nvSpPr>
        <p:spPr bwMode="auto">
          <a:xfrm>
            <a:off x="642765" y="7377477"/>
            <a:ext cx="2175895"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de-DE" sz="2000" dirty="0">
                <a:solidFill>
                  <a:schemeClr val="bg1"/>
                </a:solidFill>
                <a:latin typeface="Arial" charset="0"/>
              </a:rPr>
              <a:t>Mini-DIN-</a:t>
            </a:r>
            <a:r>
              <a:rPr lang="de-DE" sz="2000" dirty="0" err="1">
                <a:solidFill>
                  <a:schemeClr val="bg1"/>
                </a:solidFill>
                <a:latin typeface="Arial" charset="0"/>
              </a:rPr>
              <a:t>aansluiting</a:t>
            </a:r>
            <a:r>
              <a:rPr lang="de-DE" sz="2000" dirty="0">
                <a:solidFill>
                  <a:schemeClr val="bg1"/>
                </a:solidFill>
                <a:latin typeface="Arial" charset="0"/>
              </a:rPr>
              <a:t> </a:t>
            </a:r>
            <a:r>
              <a:rPr lang="de-DE" sz="2000" dirty="0" err="1">
                <a:solidFill>
                  <a:schemeClr val="bg1"/>
                </a:solidFill>
                <a:latin typeface="Arial" charset="0"/>
              </a:rPr>
              <a:t>voor</a:t>
            </a:r>
            <a:r>
              <a:rPr lang="de-DE" sz="2000" dirty="0">
                <a:solidFill>
                  <a:schemeClr val="bg1"/>
                </a:solidFill>
                <a:latin typeface="Arial" charset="0"/>
              </a:rPr>
              <a:t> </a:t>
            </a:r>
            <a:r>
              <a:rPr lang="de-DE" sz="2000" dirty="0" err="1">
                <a:solidFill>
                  <a:schemeClr val="bg1"/>
                </a:solidFill>
                <a:latin typeface="Arial" charset="0"/>
              </a:rPr>
              <a:t>bedrade</a:t>
            </a:r>
            <a:r>
              <a:rPr lang="de-DE" sz="2000" dirty="0">
                <a:solidFill>
                  <a:schemeClr val="bg1"/>
                </a:solidFill>
                <a:latin typeface="Arial" charset="0"/>
              </a:rPr>
              <a:t> </a:t>
            </a:r>
            <a:r>
              <a:rPr lang="de-DE" sz="2000" dirty="0" err="1">
                <a:solidFill>
                  <a:schemeClr val="bg1"/>
                </a:solidFill>
                <a:latin typeface="Arial" charset="0"/>
              </a:rPr>
              <a:t>sensoren</a:t>
            </a:r>
            <a:endParaRPr lang="de-DE" sz="2000" dirty="0">
              <a:solidFill>
                <a:schemeClr val="bg1"/>
              </a:solidFill>
              <a:latin typeface="Arial" charset="0"/>
            </a:endParaRPr>
          </a:p>
        </p:txBody>
      </p:sp>
      <p:cxnSp>
        <p:nvCxnSpPr>
          <p:cNvPr id="56" name="Verbinder: gewinkelt 55">
            <a:extLst>
              <a:ext uri="{FF2B5EF4-FFF2-40B4-BE49-F238E27FC236}">
                <a16:creationId xmlns:a16="http://schemas.microsoft.com/office/drawing/2014/main" id="{36FD9A81-8B1D-4671-8AE4-640DC52580C5}"/>
              </a:ext>
            </a:extLst>
          </p:cNvPr>
          <p:cNvCxnSpPr/>
          <p:nvPr/>
        </p:nvCxnSpPr>
        <p:spPr bwMode="auto">
          <a:xfrm rot="5400000">
            <a:off x="-1154614" y="4628339"/>
            <a:ext cx="4330494" cy="735735"/>
          </a:xfrm>
          <a:prstGeom prst="bentConnector3">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7" name="Inhaltsplatzhalter 2">
            <a:extLst>
              <a:ext uri="{FF2B5EF4-FFF2-40B4-BE49-F238E27FC236}">
                <a16:creationId xmlns:a16="http://schemas.microsoft.com/office/drawing/2014/main" id="{8D14A501-9688-40AD-9A3D-3516DB467F63}"/>
              </a:ext>
            </a:extLst>
          </p:cNvPr>
          <p:cNvSpPr txBox="1">
            <a:spLocks/>
          </p:cNvSpPr>
          <p:nvPr/>
        </p:nvSpPr>
        <p:spPr bwMode="auto">
          <a:xfrm>
            <a:off x="3850912" y="7688695"/>
            <a:ext cx="2175895"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en-US" sz="2000" dirty="0">
                <a:solidFill>
                  <a:schemeClr val="bg1"/>
                </a:solidFill>
                <a:latin typeface="Arial" charset="0"/>
              </a:rPr>
              <a:t>2x  </a:t>
            </a:r>
            <a:r>
              <a:rPr lang="en-US" sz="2000" dirty="0" err="1">
                <a:solidFill>
                  <a:schemeClr val="bg1"/>
                </a:solidFill>
                <a:latin typeface="Arial" charset="0"/>
              </a:rPr>
              <a:t>afsluiters</a:t>
            </a:r>
            <a:endParaRPr lang="en-US" sz="2000" dirty="0">
              <a:solidFill>
                <a:schemeClr val="bg1"/>
              </a:solidFill>
              <a:latin typeface="Arial" charset="0"/>
            </a:endParaRPr>
          </a:p>
        </p:txBody>
      </p:sp>
      <p:sp>
        <p:nvSpPr>
          <p:cNvPr id="58" name="Inhaltsplatzhalter 2">
            <a:extLst>
              <a:ext uri="{FF2B5EF4-FFF2-40B4-BE49-F238E27FC236}">
                <a16:creationId xmlns:a16="http://schemas.microsoft.com/office/drawing/2014/main" id="{21A2CC6E-16F1-4BB4-8B28-78C9EF77ABC0}"/>
              </a:ext>
            </a:extLst>
          </p:cNvPr>
          <p:cNvSpPr txBox="1">
            <a:spLocks/>
          </p:cNvSpPr>
          <p:nvPr/>
        </p:nvSpPr>
        <p:spPr bwMode="auto">
          <a:xfrm>
            <a:off x="5655571" y="6448610"/>
            <a:ext cx="2175895"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en-US" sz="2000" dirty="0" err="1">
                <a:solidFill>
                  <a:schemeClr val="bg1"/>
                </a:solidFill>
                <a:latin typeface="Arial" charset="0"/>
              </a:rPr>
              <a:t>Kijkglas</a:t>
            </a:r>
            <a:endParaRPr lang="en-US" sz="2000" dirty="0">
              <a:solidFill>
                <a:schemeClr val="bg1"/>
              </a:solidFill>
              <a:latin typeface="Arial" charset="0"/>
            </a:endParaRPr>
          </a:p>
        </p:txBody>
      </p:sp>
      <p:cxnSp>
        <p:nvCxnSpPr>
          <p:cNvPr id="60" name="Verbinder: gewinkelt 59">
            <a:extLst>
              <a:ext uri="{FF2B5EF4-FFF2-40B4-BE49-F238E27FC236}">
                <a16:creationId xmlns:a16="http://schemas.microsoft.com/office/drawing/2014/main" id="{375FB91A-0149-4FBD-99DF-10934A08F2ED}"/>
              </a:ext>
            </a:extLst>
          </p:cNvPr>
          <p:cNvCxnSpPr>
            <a:cxnSpLocks/>
          </p:cNvCxnSpPr>
          <p:nvPr/>
        </p:nvCxnSpPr>
        <p:spPr bwMode="auto">
          <a:xfrm>
            <a:off x="4620552" y="5523060"/>
            <a:ext cx="1478036" cy="774297"/>
          </a:xfrm>
          <a:prstGeom prst="bentConnector3">
            <a:avLst>
              <a:gd name="adj1" fmla="val 16625"/>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 name="Verbinder: gewinkelt 72">
            <a:extLst>
              <a:ext uri="{FF2B5EF4-FFF2-40B4-BE49-F238E27FC236}">
                <a16:creationId xmlns:a16="http://schemas.microsoft.com/office/drawing/2014/main" id="{9E83B5EC-F03D-484E-B217-E990CEC4A2A4}"/>
              </a:ext>
            </a:extLst>
          </p:cNvPr>
          <p:cNvCxnSpPr>
            <a:cxnSpLocks/>
          </p:cNvCxnSpPr>
          <p:nvPr/>
        </p:nvCxnSpPr>
        <p:spPr bwMode="auto">
          <a:xfrm rot="16200000" flipH="1">
            <a:off x="3762196" y="6811034"/>
            <a:ext cx="821687" cy="631132"/>
          </a:xfrm>
          <a:prstGeom prst="bentConnector3">
            <a:avLst>
              <a:gd name="adj1" fmla="val 50000"/>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Verbinder: gewinkelt 76">
            <a:extLst>
              <a:ext uri="{FF2B5EF4-FFF2-40B4-BE49-F238E27FC236}">
                <a16:creationId xmlns:a16="http://schemas.microsoft.com/office/drawing/2014/main" id="{413F7477-0584-4DBA-9457-B39DB9E87BF4}"/>
              </a:ext>
            </a:extLst>
          </p:cNvPr>
          <p:cNvCxnSpPr>
            <a:cxnSpLocks/>
          </p:cNvCxnSpPr>
          <p:nvPr/>
        </p:nvCxnSpPr>
        <p:spPr bwMode="auto">
          <a:xfrm rot="5400000">
            <a:off x="4638004" y="6815876"/>
            <a:ext cx="821686" cy="621446"/>
          </a:xfrm>
          <a:prstGeom prst="bentConnector3">
            <a:avLst>
              <a:gd name="adj1" fmla="val 50000"/>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5" name="Inhaltsplatzhalter 2">
            <a:extLst>
              <a:ext uri="{FF2B5EF4-FFF2-40B4-BE49-F238E27FC236}">
                <a16:creationId xmlns:a16="http://schemas.microsoft.com/office/drawing/2014/main" id="{574C9247-6992-4099-8BF8-FEDAD21DA052}"/>
              </a:ext>
            </a:extLst>
          </p:cNvPr>
          <p:cNvSpPr txBox="1">
            <a:spLocks/>
          </p:cNvSpPr>
          <p:nvPr/>
        </p:nvSpPr>
        <p:spPr bwMode="auto">
          <a:xfrm>
            <a:off x="7395296" y="8283871"/>
            <a:ext cx="2826577"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en-US" sz="2000" dirty="0" err="1">
                <a:solidFill>
                  <a:schemeClr val="bg1"/>
                </a:solidFill>
                <a:latin typeface="Arial" charset="0"/>
              </a:rPr>
              <a:t>Eenvoudig</a:t>
            </a:r>
            <a:r>
              <a:rPr lang="en-US" sz="2000" dirty="0">
                <a:solidFill>
                  <a:schemeClr val="bg1"/>
                </a:solidFill>
                <a:latin typeface="Arial" charset="0"/>
              </a:rPr>
              <a:t> </a:t>
            </a:r>
            <a:r>
              <a:rPr lang="en-US" sz="2000" dirty="0" err="1">
                <a:solidFill>
                  <a:schemeClr val="bg1"/>
                </a:solidFill>
                <a:latin typeface="Arial" charset="0"/>
              </a:rPr>
              <a:t>uit</a:t>
            </a:r>
            <a:r>
              <a:rPr lang="en-US" sz="2000" dirty="0">
                <a:solidFill>
                  <a:schemeClr val="bg1"/>
                </a:solidFill>
                <a:latin typeface="Arial" charset="0"/>
              </a:rPr>
              <a:t> </a:t>
            </a:r>
            <a:r>
              <a:rPr lang="en-US" sz="2000" dirty="0" err="1">
                <a:solidFill>
                  <a:schemeClr val="bg1"/>
                </a:solidFill>
                <a:latin typeface="Arial" charset="0"/>
              </a:rPr>
              <a:t>te</a:t>
            </a:r>
            <a:r>
              <a:rPr lang="en-US" sz="2000" dirty="0">
                <a:solidFill>
                  <a:schemeClr val="bg1"/>
                </a:solidFill>
                <a:latin typeface="Arial" charset="0"/>
              </a:rPr>
              <a:t> </a:t>
            </a:r>
            <a:r>
              <a:rPr lang="en-US" sz="2000" dirty="0" err="1">
                <a:solidFill>
                  <a:schemeClr val="bg1"/>
                </a:solidFill>
                <a:latin typeface="Arial" charset="0"/>
              </a:rPr>
              <a:t>klappen</a:t>
            </a:r>
            <a:r>
              <a:rPr lang="en-US" sz="2000" dirty="0">
                <a:solidFill>
                  <a:schemeClr val="bg1"/>
                </a:solidFill>
                <a:latin typeface="Arial" charset="0"/>
              </a:rPr>
              <a:t> </a:t>
            </a:r>
            <a:r>
              <a:rPr lang="en-US" sz="2000" dirty="0" err="1">
                <a:solidFill>
                  <a:schemeClr val="bg1"/>
                </a:solidFill>
                <a:latin typeface="Arial" charset="0"/>
              </a:rPr>
              <a:t>haak</a:t>
            </a:r>
            <a:r>
              <a:rPr lang="en-US" sz="2000" dirty="0">
                <a:solidFill>
                  <a:schemeClr val="bg1"/>
                </a:solidFill>
                <a:latin typeface="Arial" charset="0"/>
              </a:rPr>
              <a:t>, </a:t>
            </a:r>
            <a:r>
              <a:rPr lang="en-US" sz="2000" dirty="0" err="1">
                <a:solidFill>
                  <a:schemeClr val="bg1"/>
                </a:solidFill>
                <a:latin typeface="Arial" charset="0"/>
              </a:rPr>
              <a:t>optioneel</a:t>
            </a:r>
            <a:r>
              <a:rPr lang="en-US" sz="2000" dirty="0">
                <a:solidFill>
                  <a:schemeClr val="bg1"/>
                </a:solidFill>
                <a:latin typeface="Arial" charset="0"/>
              </a:rPr>
              <a:t> </a:t>
            </a:r>
            <a:r>
              <a:rPr lang="en-US" sz="2000" dirty="0" err="1">
                <a:solidFill>
                  <a:schemeClr val="bg1"/>
                </a:solidFill>
                <a:latin typeface="Arial" charset="0"/>
              </a:rPr>
              <a:t>te</a:t>
            </a:r>
            <a:r>
              <a:rPr lang="en-US" sz="2000" dirty="0">
                <a:solidFill>
                  <a:schemeClr val="bg1"/>
                </a:solidFill>
                <a:latin typeface="Arial" charset="0"/>
              </a:rPr>
              <a:t> </a:t>
            </a:r>
            <a:r>
              <a:rPr lang="en-US" sz="2000" dirty="0" err="1">
                <a:solidFill>
                  <a:schemeClr val="bg1"/>
                </a:solidFill>
                <a:latin typeface="Arial" charset="0"/>
              </a:rPr>
              <a:t>vervangen</a:t>
            </a:r>
            <a:r>
              <a:rPr lang="en-US" sz="2000" dirty="0">
                <a:solidFill>
                  <a:schemeClr val="bg1"/>
                </a:solidFill>
                <a:latin typeface="Arial" charset="0"/>
              </a:rPr>
              <a:t> </a:t>
            </a:r>
            <a:r>
              <a:rPr lang="en-US" sz="2000" dirty="0" err="1">
                <a:solidFill>
                  <a:schemeClr val="bg1"/>
                </a:solidFill>
                <a:latin typeface="Arial" charset="0"/>
              </a:rPr>
              <a:t>voor</a:t>
            </a:r>
            <a:r>
              <a:rPr lang="en-US" sz="2000" dirty="0">
                <a:solidFill>
                  <a:schemeClr val="bg1"/>
                </a:solidFill>
                <a:latin typeface="Arial" charset="0"/>
              </a:rPr>
              <a:t> </a:t>
            </a:r>
            <a:r>
              <a:rPr lang="en-US" sz="2000" dirty="0" err="1">
                <a:solidFill>
                  <a:schemeClr val="bg1"/>
                </a:solidFill>
                <a:latin typeface="Arial" charset="0"/>
              </a:rPr>
              <a:t>magneet</a:t>
            </a:r>
            <a:endParaRPr lang="en-US" sz="2000" dirty="0">
              <a:solidFill>
                <a:schemeClr val="bg1"/>
              </a:solidFill>
              <a:latin typeface="Arial" charset="0"/>
            </a:endParaRPr>
          </a:p>
        </p:txBody>
      </p:sp>
      <p:sp>
        <p:nvSpPr>
          <p:cNvPr id="97" name="Inhaltsplatzhalter 2">
            <a:extLst>
              <a:ext uri="{FF2B5EF4-FFF2-40B4-BE49-F238E27FC236}">
                <a16:creationId xmlns:a16="http://schemas.microsoft.com/office/drawing/2014/main" id="{32C7269B-DEAE-4F3E-8BEC-A5D27DBF1A1B}"/>
              </a:ext>
            </a:extLst>
          </p:cNvPr>
          <p:cNvSpPr txBox="1">
            <a:spLocks/>
          </p:cNvSpPr>
          <p:nvPr/>
        </p:nvSpPr>
        <p:spPr bwMode="auto">
          <a:xfrm>
            <a:off x="7630600" y="6802136"/>
            <a:ext cx="2175895"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r">
              <a:spcBef>
                <a:spcPts val="864"/>
              </a:spcBef>
              <a:buClr>
                <a:schemeClr val="accent1"/>
              </a:buClr>
              <a:buNone/>
            </a:pPr>
            <a:r>
              <a:rPr lang="de-DE" sz="2000" dirty="0">
                <a:solidFill>
                  <a:schemeClr val="bg1"/>
                </a:solidFill>
                <a:latin typeface="Arial" charset="0"/>
              </a:rPr>
              <a:t>Mini-USB- </a:t>
            </a:r>
            <a:r>
              <a:rPr lang="de-DE" sz="2000" dirty="0" err="1">
                <a:solidFill>
                  <a:schemeClr val="bg1"/>
                </a:solidFill>
                <a:latin typeface="Arial" charset="0"/>
              </a:rPr>
              <a:t>aansluiting</a:t>
            </a:r>
            <a:r>
              <a:rPr lang="de-DE" sz="2000" dirty="0">
                <a:solidFill>
                  <a:schemeClr val="bg1"/>
                </a:solidFill>
                <a:latin typeface="Arial" charset="0"/>
              </a:rPr>
              <a:t> </a:t>
            </a:r>
            <a:r>
              <a:rPr lang="de-DE" sz="2000" dirty="0" err="1">
                <a:solidFill>
                  <a:schemeClr val="bg1"/>
                </a:solidFill>
                <a:latin typeface="Arial" charset="0"/>
              </a:rPr>
              <a:t>onder</a:t>
            </a:r>
            <a:r>
              <a:rPr lang="de-DE" sz="2000" dirty="0">
                <a:solidFill>
                  <a:schemeClr val="bg1"/>
                </a:solidFill>
                <a:latin typeface="Arial" charset="0"/>
              </a:rPr>
              <a:t> de </a:t>
            </a:r>
            <a:r>
              <a:rPr lang="de-DE" sz="2000" dirty="0" err="1">
                <a:solidFill>
                  <a:schemeClr val="bg1"/>
                </a:solidFill>
                <a:latin typeface="Arial" charset="0"/>
              </a:rPr>
              <a:t>batterijklep</a:t>
            </a:r>
            <a:endParaRPr lang="de-DE" sz="2000" dirty="0">
              <a:solidFill>
                <a:schemeClr val="bg1"/>
              </a:solidFill>
              <a:latin typeface="Arial" charset="0"/>
            </a:endParaRPr>
          </a:p>
        </p:txBody>
      </p:sp>
      <p:cxnSp>
        <p:nvCxnSpPr>
          <p:cNvPr id="99" name="Verbinder: gewinkelt 98">
            <a:extLst>
              <a:ext uri="{FF2B5EF4-FFF2-40B4-BE49-F238E27FC236}">
                <a16:creationId xmlns:a16="http://schemas.microsoft.com/office/drawing/2014/main" id="{75E7F331-2929-4A22-99B1-F469246D64CA}"/>
              </a:ext>
            </a:extLst>
          </p:cNvPr>
          <p:cNvCxnSpPr>
            <a:cxnSpLocks/>
          </p:cNvCxnSpPr>
          <p:nvPr/>
        </p:nvCxnSpPr>
        <p:spPr bwMode="auto">
          <a:xfrm rot="16200000" flipH="1">
            <a:off x="7534061" y="4490027"/>
            <a:ext cx="3593263" cy="858193"/>
          </a:xfrm>
          <a:prstGeom prst="bentConnector3">
            <a:avLst>
              <a:gd name="adj1" fmla="val 38950"/>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 name="Verbinder: gewinkelt 102">
            <a:extLst>
              <a:ext uri="{FF2B5EF4-FFF2-40B4-BE49-F238E27FC236}">
                <a16:creationId xmlns:a16="http://schemas.microsoft.com/office/drawing/2014/main" id="{F45ABA05-D9E9-444A-9C26-877CA2FE8B0A}"/>
              </a:ext>
            </a:extLst>
          </p:cNvPr>
          <p:cNvCxnSpPr>
            <a:cxnSpLocks/>
          </p:cNvCxnSpPr>
          <p:nvPr/>
        </p:nvCxnSpPr>
        <p:spPr bwMode="auto">
          <a:xfrm rot="5400000">
            <a:off x="5790825" y="5851366"/>
            <a:ext cx="3887349" cy="590563"/>
          </a:xfrm>
          <a:prstGeom prst="bentConnector3">
            <a:avLst>
              <a:gd name="adj1" fmla="val 66094"/>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9" name="Inhaltsplatzhalter 2">
            <a:extLst>
              <a:ext uri="{FF2B5EF4-FFF2-40B4-BE49-F238E27FC236}">
                <a16:creationId xmlns:a16="http://schemas.microsoft.com/office/drawing/2014/main" id="{FFCBD32E-32BF-4391-B9CB-B9390AD87C07}"/>
              </a:ext>
            </a:extLst>
          </p:cNvPr>
          <p:cNvSpPr txBox="1">
            <a:spLocks/>
          </p:cNvSpPr>
          <p:nvPr/>
        </p:nvSpPr>
        <p:spPr bwMode="auto">
          <a:xfrm>
            <a:off x="14792926" y="5758954"/>
            <a:ext cx="2175895"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de-DE" sz="2000" dirty="0">
                <a:solidFill>
                  <a:schemeClr val="bg1"/>
                </a:solidFill>
                <a:latin typeface="Arial" charset="0"/>
              </a:rPr>
              <a:t>1 </a:t>
            </a:r>
            <a:r>
              <a:rPr lang="de-DE" sz="2000" dirty="0" err="1">
                <a:solidFill>
                  <a:schemeClr val="bg1"/>
                </a:solidFill>
                <a:latin typeface="Arial" charset="0"/>
              </a:rPr>
              <a:t>aansluiting</a:t>
            </a:r>
            <a:r>
              <a:rPr lang="de-DE" sz="2000" dirty="0">
                <a:solidFill>
                  <a:schemeClr val="bg1"/>
                </a:solidFill>
                <a:latin typeface="Arial" charset="0"/>
              </a:rPr>
              <a:t>, </a:t>
            </a:r>
            <a:r>
              <a:rPr lang="de-DE" sz="2000" dirty="0" err="1">
                <a:solidFill>
                  <a:schemeClr val="bg1"/>
                </a:solidFill>
                <a:latin typeface="Arial" charset="0"/>
              </a:rPr>
              <a:t>messing</a:t>
            </a:r>
            <a:r>
              <a:rPr lang="de-DE" sz="2000" dirty="0">
                <a:solidFill>
                  <a:schemeClr val="bg1"/>
                </a:solidFill>
                <a:latin typeface="Arial" charset="0"/>
              </a:rPr>
              <a:t>, </a:t>
            </a:r>
            <a:r>
              <a:rPr lang="de-DE" sz="2000" dirty="0" err="1">
                <a:solidFill>
                  <a:schemeClr val="bg1"/>
                </a:solidFill>
                <a:latin typeface="Arial" charset="0"/>
              </a:rPr>
              <a:t>voor</a:t>
            </a:r>
            <a:r>
              <a:rPr lang="de-DE" sz="2000" dirty="0">
                <a:solidFill>
                  <a:schemeClr val="bg1"/>
                </a:solidFill>
                <a:latin typeface="Arial" charset="0"/>
              </a:rPr>
              <a:t> </a:t>
            </a:r>
            <a:r>
              <a:rPr lang="de-DE" sz="2000" dirty="0" err="1">
                <a:solidFill>
                  <a:schemeClr val="bg1"/>
                </a:solidFill>
                <a:latin typeface="Arial" charset="0"/>
              </a:rPr>
              <a:t>koudemiddelvul</a:t>
            </a:r>
            <a:r>
              <a:rPr lang="de-DE" sz="2000" dirty="0">
                <a:solidFill>
                  <a:schemeClr val="bg1"/>
                </a:solidFill>
                <a:latin typeface="Arial" charset="0"/>
              </a:rPr>
              <a:t> </a:t>
            </a:r>
            <a:r>
              <a:rPr lang="de-DE" sz="2000" dirty="0" err="1">
                <a:solidFill>
                  <a:schemeClr val="bg1"/>
                </a:solidFill>
                <a:latin typeface="Arial" charset="0"/>
              </a:rPr>
              <a:t>slang</a:t>
            </a:r>
            <a:endParaRPr lang="de-DE" sz="2000" dirty="0">
              <a:solidFill>
                <a:schemeClr val="bg1"/>
              </a:solidFill>
              <a:latin typeface="Arial" charset="0"/>
            </a:endParaRPr>
          </a:p>
        </p:txBody>
      </p:sp>
      <p:sp>
        <p:nvSpPr>
          <p:cNvPr id="111" name="Inhaltsplatzhalter 2">
            <a:extLst>
              <a:ext uri="{FF2B5EF4-FFF2-40B4-BE49-F238E27FC236}">
                <a16:creationId xmlns:a16="http://schemas.microsoft.com/office/drawing/2014/main" id="{B21AAEC9-469F-45AC-9732-14588F59D078}"/>
              </a:ext>
            </a:extLst>
          </p:cNvPr>
          <p:cNvSpPr txBox="1">
            <a:spLocks/>
          </p:cNvSpPr>
          <p:nvPr/>
        </p:nvSpPr>
        <p:spPr bwMode="auto">
          <a:xfrm>
            <a:off x="13623194" y="7301547"/>
            <a:ext cx="3345627" cy="181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de-DE" sz="2000" dirty="0">
                <a:solidFill>
                  <a:schemeClr val="bg1"/>
                </a:solidFill>
                <a:latin typeface="Arial" charset="0"/>
              </a:rPr>
              <a:t>2 </a:t>
            </a:r>
            <a:r>
              <a:rPr lang="de-DE" sz="2000" dirty="0" err="1">
                <a:solidFill>
                  <a:schemeClr val="bg1"/>
                </a:solidFill>
                <a:latin typeface="Arial" charset="0"/>
              </a:rPr>
              <a:t>stuks</a:t>
            </a:r>
            <a:r>
              <a:rPr lang="de-DE" sz="2000" dirty="0">
                <a:solidFill>
                  <a:schemeClr val="bg1"/>
                </a:solidFill>
                <a:latin typeface="Arial" charset="0"/>
              </a:rPr>
              <a:t> </a:t>
            </a:r>
            <a:r>
              <a:rPr lang="de-DE" sz="2000" dirty="0" err="1">
                <a:solidFill>
                  <a:schemeClr val="bg1"/>
                </a:solidFill>
                <a:latin typeface="Arial" charset="0"/>
              </a:rPr>
              <a:t>aansluting</a:t>
            </a:r>
            <a:r>
              <a:rPr lang="de-DE" sz="2000" dirty="0">
                <a:solidFill>
                  <a:schemeClr val="bg1"/>
                </a:solidFill>
                <a:latin typeface="Arial" charset="0"/>
              </a:rPr>
              <a:t>, </a:t>
            </a:r>
            <a:r>
              <a:rPr lang="de-DE" sz="2000" dirty="0" err="1">
                <a:solidFill>
                  <a:schemeClr val="bg1"/>
                </a:solidFill>
                <a:latin typeface="Arial" charset="0"/>
              </a:rPr>
              <a:t>messing</a:t>
            </a:r>
            <a:r>
              <a:rPr lang="de-DE" sz="2000" dirty="0">
                <a:solidFill>
                  <a:schemeClr val="bg1"/>
                </a:solidFill>
                <a:latin typeface="Arial" charset="0"/>
              </a:rPr>
              <a:t>, </a:t>
            </a:r>
            <a:r>
              <a:rPr lang="de-DE" sz="2000" dirty="0" err="1">
                <a:solidFill>
                  <a:schemeClr val="bg1"/>
                </a:solidFill>
                <a:latin typeface="Arial" charset="0"/>
              </a:rPr>
              <a:t>voor</a:t>
            </a:r>
            <a:r>
              <a:rPr lang="de-DE" sz="2000" dirty="0">
                <a:solidFill>
                  <a:schemeClr val="bg1"/>
                </a:solidFill>
                <a:latin typeface="Arial" charset="0"/>
              </a:rPr>
              <a:t> </a:t>
            </a:r>
            <a:r>
              <a:rPr lang="de-DE" sz="2000" dirty="0" err="1">
                <a:solidFill>
                  <a:schemeClr val="bg1"/>
                </a:solidFill>
                <a:latin typeface="Arial" charset="0"/>
              </a:rPr>
              <a:t>hoge</a:t>
            </a:r>
            <a:r>
              <a:rPr lang="de-DE" sz="2000" dirty="0">
                <a:solidFill>
                  <a:schemeClr val="bg1"/>
                </a:solidFill>
                <a:latin typeface="Arial" charset="0"/>
              </a:rPr>
              <a:t> en </a:t>
            </a:r>
            <a:r>
              <a:rPr lang="de-DE" sz="2000" dirty="0" err="1">
                <a:solidFill>
                  <a:schemeClr val="bg1"/>
                </a:solidFill>
                <a:latin typeface="Arial" charset="0"/>
              </a:rPr>
              <a:t>lage</a:t>
            </a:r>
            <a:r>
              <a:rPr lang="de-DE" sz="2000" dirty="0">
                <a:solidFill>
                  <a:schemeClr val="bg1"/>
                </a:solidFill>
                <a:latin typeface="Arial" charset="0"/>
              </a:rPr>
              <a:t> </a:t>
            </a:r>
            <a:r>
              <a:rPr lang="de-DE" sz="2000" dirty="0" err="1">
                <a:solidFill>
                  <a:schemeClr val="bg1"/>
                </a:solidFill>
                <a:latin typeface="Arial" charset="0"/>
              </a:rPr>
              <a:t>druk</a:t>
            </a:r>
            <a:endParaRPr lang="de-DE" sz="2000" dirty="0">
              <a:solidFill>
                <a:schemeClr val="bg1"/>
              </a:solidFill>
              <a:latin typeface="Arial" charset="0"/>
            </a:endParaRPr>
          </a:p>
        </p:txBody>
      </p:sp>
      <p:cxnSp>
        <p:nvCxnSpPr>
          <p:cNvPr id="117" name="Verbinder: gewinkelt 116">
            <a:extLst>
              <a:ext uri="{FF2B5EF4-FFF2-40B4-BE49-F238E27FC236}">
                <a16:creationId xmlns:a16="http://schemas.microsoft.com/office/drawing/2014/main" id="{FE0C66F0-875D-4E63-937B-1D6D5A2CA1D0}"/>
              </a:ext>
            </a:extLst>
          </p:cNvPr>
          <p:cNvCxnSpPr>
            <a:cxnSpLocks/>
          </p:cNvCxnSpPr>
          <p:nvPr/>
        </p:nvCxnSpPr>
        <p:spPr bwMode="auto">
          <a:xfrm rot="10800000" flipV="1">
            <a:off x="14051909" y="4783724"/>
            <a:ext cx="1741197" cy="602771"/>
          </a:xfrm>
          <a:prstGeom prst="bentConnector3">
            <a:avLst>
              <a:gd name="adj1" fmla="val 939"/>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EB039DCE-C9A5-47B7-BAC3-6FF4B43B4038}"/>
              </a:ext>
            </a:extLst>
          </p:cNvPr>
          <p:cNvCxnSpPr/>
          <p:nvPr/>
        </p:nvCxnSpPr>
        <p:spPr bwMode="auto">
          <a:xfrm>
            <a:off x="14051908" y="4783725"/>
            <a:ext cx="0" cy="2342874"/>
          </a:xfrm>
          <a:prstGeom prst="line">
            <a:avLst/>
          </a:prstGeom>
          <a:ln>
            <a:solidFill>
              <a:schemeClr val="bg1"/>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31" name="Gerader Verbinder 130">
            <a:extLst>
              <a:ext uri="{FF2B5EF4-FFF2-40B4-BE49-F238E27FC236}">
                <a16:creationId xmlns:a16="http://schemas.microsoft.com/office/drawing/2014/main" id="{32600255-6A91-4765-8376-8ADC001B9858}"/>
              </a:ext>
            </a:extLst>
          </p:cNvPr>
          <p:cNvCxnSpPr>
            <a:cxnSpLocks/>
          </p:cNvCxnSpPr>
          <p:nvPr/>
        </p:nvCxnSpPr>
        <p:spPr bwMode="auto">
          <a:xfrm>
            <a:off x="14866303" y="4779861"/>
            <a:ext cx="0" cy="797416"/>
          </a:xfrm>
          <a:prstGeom prst="line">
            <a:avLst/>
          </a:prstGeom>
          <a:ln>
            <a:solidFill>
              <a:schemeClr val="bg1"/>
            </a:solidFill>
            <a:headEnd type="oval" w="med" len="med"/>
            <a:tailEnd type="oval" w="med" len="med"/>
          </a:ln>
        </p:spPr>
        <p:style>
          <a:lnRef idx="1">
            <a:schemeClr val="dk1"/>
          </a:lnRef>
          <a:fillRef idx="0">
            <a:schemeClr val="dk1"/>
          </a:fillRef>
          <a:effectRef idx="0">
            <a:schemeClr val="dk1"/>
          </a:effectRef>
          <a:fontRef idx="minor">
            <a:schemeClr val="tx1"/>
          </a:fontRef>
        </p:style>
      </p:cxnSp>
      <p:pic>
        <p:nvPicPr>
          <p:cNvPr id="134" name="Grafik 133">
            <a:extLst>
              <a:ext uri="{FF2B5EF4-FFF2-40B4-BE49-F238E27FC236}">
                <a16:creationId xmlns:a16="http://schemas.microsoft.com/office/drawing/2014/main" id="{88EB8ED8-6265-49E5-B245-7BD06AB09E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220" t="4584" r="17838" b="10407"/>
          <a:stretch/>
        </p:blipFill>
        <p:spPr>
          <a:xfrm>
            <a:off x="10867902" y="2179252"/>
            <a:ext cx="1440286" cy="4536505"/>
          </a:xfrm>
          <a:prstGeom prst="rect">
            <a:avLst/>
          </a:prstGeom>
        </p:spPr>
      </p:pic>
      <p:cxnSp>
        <p:nvCxnSpPr>
          <p:cNvPr id="88" name="Verbinder: gewinkelt 87">
            <a:extLst>
              <a:ext uri="{FF2B5EF4-FFF2-40B4-BE49-F238E27FC236}">
                <a16:creationId xmlns:a16="http://schemas.microsoft.com/office/drawing/2014/main" id="{E06947D1-CBDE-42EC-9884-1F35691BFE2F}"/>
              </a:ext>
            </a:extLst>
          </p:cNvPr>
          <p:cNvCxnSpPr>
            <a:cxnSpLocks/>
          </p:cNvCxnSpPr>
          <p:nvPr/>
        </p:nvCxnSpPr>
        <p:spPr bwMode="auto">
          <a:xfrm rot="5400000">
            <a:off x="9111658" y="4469700"/>
            <a:ext cx="4392487" cy="991021"/>
          </a:xfrm>
          <a:prstGeom prst="bentConnector3">
            <a:avLst>
              <a:gd name="adj1" fmla="val 32744"/>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2" name="Gruppieren 31">
            <a:extLst>
              <a:ext uri="{FF2B5EF4-FFF2-40B4-BE49-F238E27FC236}">
                <a16:creationId xmlns:a16="http://schemas.microsoft.com/office/drawing/2014/main" id="{3EB8B857-DDD6-42AB-BBDC-3A4D804EE3E5}"/>
              </a:ext>
            </a:extLst>
          </p:cNvPr>
          <p:cNvGrpSpPr/>
          <p:nvPr/>
        </p:nvGrpSpPr>
        <p:grpSpPr>
          <a:xfrm>
            <a:off x="125119" y="9019188"/>
            <a:ext cx="3332920" cy="547256"/>
            <a:chOff x="174713" y="8749952"/>
            <a:chExt cx="4009619" cy="658368"/>
          </a:xfrm>
        </p:grpSpPr>
        <p:sp>
          <p:nvSpPr>
            <p:cNvPr id="33" name="Rechteck: abgerundete Ecken 32">
              <a:hlinkClick r:id="rId8" action="ppaction://hlinksldjump"/>
              <a:extLst>
                <a:ext uri="{FF2B5EF4-FFF2-40B4-BE49-F238E27FC236}">
                  <a16:creationId xmlns:a16="http://schemas.microsoft.com/office/drawing/2014/main" id="{8D79B06C-EC8C-4A3C-9572-2569838233ED}"/>
                </a:ext>
              </a:extLst>
            </p:cNvPr>
            <p:cNvSpPr/>
            <p:nvPr/>
          </p:nvSpPr>
          <p:spPr bwMode="auto">
            <a:xfrm>
              <a:off x="174713" y="8861063"/>
              <a:ext cx="3528392" cy="436147"/>
            </a:xfrm>
            <a:prstGeom prst="roundRect">
              <a:avLst/>
            </a:prstGeom>
            <a:solidFill>
              <a:schemeClr val="accent1"/>
            </a:solidFill>
            <a:ln>
              <a:noFill/>
            </a:ln>
            <a:effectLst>
              <a:outerShdw blurRad="203200" dist="88900" dir="4380000" sx="104000" sy="104000" algn="tl" rotWithShape="0">
                <a:prstClr val="black">
                  <a:alpha val="40000"/>
                </a:prstClr>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de-DE" sz="1050" dirty="0">
                  <a:solidFill>
                    <a:schemeClr val="bg1"/>
                  </a:solidFill>
                </a:rPr>
                <a:t>Zurück zur Hauptpräsentation</a:t>
              </a:r>
              <a:endParaRPr kumimoji="0" lang="de-DE" sz="1050" b="0" i="0" u="none" strike="noStrike" cap="none" normalizeH="0" baseline="0" dirty="0">
                <a:ln>
                  <a:noFill/>
                </a:ln>
                <a:solidFill>
                  <a:schemeClr val="bg1"/>
                </a:solidFill>
                <a:effectLst/>
                <a:latin typeface="Arial" charset="0"/>
              </a:endParaRPr>
            </a:p>
          </p:txBody>
        </p:sp>
        <p:pic>
          <p:nvPicPr>
            <p:cNvPr id="34" name="Grafik 33" descr="Nach rechts zeigender Finger, Handrücken">
              <a:extLst>
                <a:ext uri="{FF2B5EF4-FFF2-40B4-BE49-F238E27FC236}">
                  <a16:creationId xmlns:a16="http://schemas.microsoft.com/office/drawing/2014/main" id="{7A5A65ED-9852-462A-AB00-E1EE1D178223}"/>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3616682" y="8749952"/>
              <a:ext cx="567650" cy="658368"/>
            </a:xfrm>
            <a:prstGeom prst="rect">
              <a:avLst/>
            </a:prstGeom>
          </p:spPr>
        </p:pic>
      </p:grpSp>
      <p:sp>
        <p:nvSpPr>
          <p:cNvPr id="35" name="Inhaltsplatzhalter 2">
            <a:extLst>
              <a:ext uri="{FF2B5EF4-FFF2-40B4-BE49-F238E27FC236}">
                <a16:creationId xmlns:a16="http://schemas.microsoft.com/office/drawing/2014/main" id="{04CFBA20-23E3-4075-816A-BA819A4337EA}"/>
              </a:ext>
            </a:extLst>
          </p:cNvPr>
          <p:cNvSpPr txBox="1">
            <a:spLocks/>
          </p:cNvSpPr>
          <p:nvPr/>
        </p:nvSpPr>
        <p:spPr bwMode="auto">
          <a:xfrm>
            <a:off x="11086445" y="7377477"/>
            <a:ext cx="2175895"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de-DE" sz="2000" dirty="0">
                <a:solidFill>
                  <a:schemeClr val="bg1"/>
                </a:solidFill>
                <a:latin typeface="Arial" charset="0"/>
              </a:rPr>
              <a:t>Mini-DIN-</a:t>
            </a:r>
            <a:r>
              <a:rPr lang="de-DE" sz="2000" dirty="0" err="1">
                <a:solidFill>
                  <a:schemeClr val="bg1"/>
                </a:solidFill>
                <a:latin typeface="Arial" charset="0"/>
              </a:rPr>
              <a:t>aansluiting</a:t>
            </a:r>
            <a:r>
              <a:rPr lang="de-DE" sz="2000" dirty="0">
                <a:solidFill>
                  <a:schemeClr val="bg1"/>
                </a:solidFill>
                <a:latin typeface="Arial" charset="0"/>
              </a:rPr>
              <a:t> </a:t>
            </a:r>
            <a:r>
              <a:rPr lang="de-DE" sz="2000" dirty="0" err="1">
                <a:solidFill>
                  <a:schemeClr val="bg1"/>
                </a:solidFill>
                <a:latin typeface="Arial" charset="0"/>
              </a:rPr>
              <a:t>voor</a:t>
            </a:r>
            <a:r>
              <a:rPr lang="de-DE" sz="2000" dirty="0">
                <a:solidFill>
                  <a:schemeClr val="bg1"/>
                </a:solidFill>
                <a:latin typeface="Arial" charset="0"/>
              </a:rPr>
              <a:t> </a:t>
            </a:r>
            <a:r>
              <a:rPr lang="de-DE" sz="2000" dirty="0" err="1">
                <a:solidFill>
                  <a:schemeClr val="bg1"/>
                </a:solidFill>
                <a:latin typeface="Arial" charset="0"/>
              </a:rPr>
              <a:t>bedrade</a:t>
            </a:r>
            <a:r>
              <a:rPr lang="de-DE" sz="2000" dirty="0">
                <a:solidFill>
                  <a:schemeClr val="bg1"/>
                </a:solidFill>
                <a:latin typeface="Arial" charset="0"/>
              </a:rPr>
              <a:t> </a:t>
            </a:r>
            <a:r>
              <a:rPr lang="de-DE" sz="2000" dirty="0" err="1">
                <a:solidFill>
                  <a:schemeClr val="bg1"/>
                </a:solidFill>
                <a:latin typeface="Arial" charset="0"/>
              </a:rPr>
              <a:t>sensoren</a:t>
            </a:r>
            <a:endParaRPr lang="de-DE" sz="2000" dirty="0">
              <a:solidFill>
                <a:schemeClr val="bg1"/>
              </a:solidFill>
              <a:latin typeface="Arial" charset="0"/>
            </a:endParaRPr>
          </a:p>
        </p:txBody>
      </p:sp>
    </p:spTree>
    <p:extLst>
      <p:ext uri="{BB962C8B-B14F-4D97-AF65-F5344CB8AC3E}">
        <p14:creationId xmlns:p14="http://schemas.microsoft.com/office/powerpoint/2010/main" val="188992702"/>
      </p:ext>
    </p:extLst>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B2823518-E8C7-46D7-BF85-12AD2103F899}"/>
              </a:ext>
            </a:extLst>
          </p:cNvPr>
          <p:cNvSpPr>
            <a:spLocks noGrp="1"/>
          </p:cNvSpPr>
          <p:nvPr>
            <p:ph type="title"/>
          </p:nvPr>
        </p:nvSpPr>
        <p:spPr>
          <a:xfrm>
            <a:off x="731838" y="330200"/>
            <a:ext cx="10536237" cy="438150"/>
          </a:xfrm>
        </p:spPr>
        <p:txBody>
          <a:bodyPr>
            <a:normAutofit/>
          </a:bodyPr>
          <a:lstStyle/>
          <a:p>
            <a:r>
              <a:rPr lang="de-DE" dirty="0" err="1"/>
              <a:t>testo</a:t>
            </a:r>
            <a:r>
              <a:rPr lang="de-DE" dirty="0"/>
              <a:t> 557s: </a:t>
            </a:r>
            <a:r>
              <a:rPr lang="de-DE" dirty="0" err="1"/>
              <a:t>vanuit</a:t>
            </a:r>
            <a:r>
              <a:rPr lang="de-DE" dirty="0"/>
              <a:t> </a:t>
            </a:r>
            <a:r>
              <a:rPr lang="de-DE" dirty="0" err="1"/>
              <a:t>iedere</a:t>
            </a:r>
            <a:r>
              <a:rPr lang="de-DE" dirty="0"/>
              <a:t> </a:t>
            </a:r>
            <a:r>
              <a:rPr lang="de-DE" dirty="0" err="1"/>
              <a:t>hoek</a:t>
            </a:r>
            <a:endParaRPr lang="de-DE" dirty="0"/>
          </a:p>
        </p:txBody>
      </p:sp>
      <p:pic>
        <p:nvPicPr>
          <p:cNvPr id="3" name="Grafik 2">
            <a:extLst>
              <a:ext uri="{FF2B5EF4-FFF2-40B4-BE49-F238E27FC236}">
                <a16:creationId xmlns:a16="http://schemas.microsoft.com/office/drawing/2014/main" id="{4D6B8517-4D00-4EB8-BD31-AAA91632B9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098306"/>
            <a:ext cx="17559338" cy="8777532"/>
          </a:xfrm>
          <a:prstGeom prst="rect">
            <a:avLst/>
          </a:prstGeom>
        </p:spPr>
      </p:pic>
      <p:pic>
        <p:nvPicPr>
          <p:cNvPr id="12" name="Grafik 11">
            <a:extLst>
              <a:ext uri="{FF2B5EF4-FFF2-40B4-BE49-F238E27FC236}">
                <a16:creationId xmlns:a16="http://schemas.microsoft.com/office/drawing/2014/main" id="{7E12DC3D-5FA9-416D-B51F-3FBBA67023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06" t="5991" r="18332" b="1434"/>
          <a:stretch/>
        </p:blipFill>
        <p:spPr>
          <a:xfrm>
            <a:off x="642765" y="2192900"/>
            <a:ext cx="1728193" cy="4536505"/>
          </a:xfrm>
          <a:prstGeom prst="rect">
            <a:avLst/>
          </a:prstGeom>
        </p:spPr>
      </p:pic>
      <p:pic>
        <p:nvPicPr>
          <p:cNvPr id="17" name="Grafik 16">
            <a:extLst>
              <a:ext uri="{FF2B5EF4-FFF2-40B4-BE49-F238E27FC236}">
                <a16:creationId xmlns:a16="http://schemas.microsoft.com/office/drawing/2014/main" id="{BEFFE930-BDAE-47DD-B69C-A9C459B7D5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44" t="7637" r="12865" b="2916"/>
          <a:stretch/>
        </p:blipFill>
        <p:spPr>
          <a:xfrm>
            <a:off x="3235053" y="2192899"/>
            <a:ext cx="2664297" cy="4536505"/>
          </a:xfrm>
          <a:prstGeom prst="rect">
            <a:avLst/>
          </a:prstGeom>
        </p:spPr>
      </p:pic>
      <p:pic>
        <p:nvPicPr>
          <p:cNvPr id="22" name="Grafik 21">
            <a:extLst>
              <a:ext uri="{FF2B5EF4-FFF2-40B4-BE49-F238E27FC236}">
                <a16:creationId xmlns:a16="http://schemas.microsoft.com/office/drawing/2014/main" id="{E9FDC43D-DA25-46D7-9A47-9C2CEC1BC4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344" t="7670" r="7993" b="2537"/>
          <a:stretch/>
        </p:blipFill>
        <p:spPr>
          <a:xfrm>
            <a:off x="7248597" y="2192899"/>
            <a:ext cx="2469296" cy="4536505"/>
          </a:xfrm>
          <a:prstGeom prst="rect">
            <a:avLst/>
          </a:prstGeom>
        </p:spPr>
      </p:pic>
      <p:pic>
        <p:nvPicPr>
          <p:cNvPr id="27" name="Grafik 26" descr="Ein Bild, das Waffe, sitzend, Licht, Verkehr enthält.&#10;&#10;Automatisch generierte Beschreibung">
            <a:extLst>
              <a:ext uri="{FF2B5EF4-FFF2-40B4-BE49-F238E27FC236}">
                <a16:creationId xmlns:a16="http://schemas.microsoft.com/office/drawing/2014/main" id="{69F154D3-6E44-4A6F-855B-290336561B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175" t="4794" r="16682" b="3343"/>
          <a:stretch/>
        </p:blipFill>
        <p:spPr>
          <a:xfrm>
            <a:off x="10867902" y="2179252"/>
            <a:ext cx="1440286" cy="4536505"/>
          </a:xfrm>
          <a:prstGeom prst="rect">
            <a:avLst/>
          </a:prstGeom>
        </p:spPr>
      </p:pic>
      <p:pic>
        <p:nvPicPr>
          <p:cNvPr id="31" name="Grafik 30">
            <a:extLst>
              <a:ext uri="{FF2B5EF4-FFF2-40B4-BE49-F238E27FC236}">
                <a16:creationId xmlns:a16="http://schemas.microsoft.com/office/drawing/2014/main" id="{1F0CBF8E-88CE-44A7-A529-4916564483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57" t="13214" r="5705" b="16467"/>
          <a:stretch/>
        </p:blipFill>
        <p:spPr>
          <a:xfrm>
            <a:off x="13458197" y="2489647"/>
            <a:ext cx="3068526" cy="1647470"/>
          </a:xfrm>
          <a:prstGeom prst="rect">
            <a:avLst/>
          </a:prstGeom>
        </p:spPr>
      </p:pic>
      <p:cxnSp>
        <p:nvCxnSpPr>
          <p:cNvPr id="56" name="Verbinder: gewinkelt 55">
            <a:extLst>
              <a:ext uri="{FF2B5EF4-FFF2-40B4-BE49-F238E27FC236}">
                <a16:creationId xmlns:a16="http://schemas.microsoft.com/office/drawing/2014/main" id="{36FD9A81-8B1D-4671-8AE4-640DC52580C5}"/>
              </a:ext>
            </a:extLst>
          </p:cNvPr>
          <p:cNvCxnSpPr/>
          <p:nvPr/>
        </p:nvCxnSpPr>
        <p:spPr bwMode="auto">
          <a:xfrm rot="5400000">
            <a:off x="-1154614" y="4628339"/>
            <a:ext cx="4330494" cy="735735"/>
          </a:xfrm>
          <a:prstGeom prst="bentConnector3">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7" name="Inhaltsplatzhalter 2">
            <a:extLst>
              <a:ext uri="{FF2B5EF4-FFF2-40B4-BE49-F238E27FC236}">
                <a16:creationId xmlns:a16="http://schemas.microsoft.com/office/drawing/2014/main" id="{8D14A501-9688-40AD-9A3D-3516DB467F63}"/>
              </a:ext>
            </a:extLst>
          </p:cNvPr>
          <p:cNvSpPr txBox="1">
            <a:spLocks/>
          </p:cNvSpPr>
          <p:nvPr/>
        </p:nvSpPr>
        <p:spPr bwMode="auto">
          <a:xfrm>
            <a:off x="3850912" y="7688695"/>
            <a:ext cx="2175895"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endParaRPr lang="en-US" sz="2000" dirty="0">
              <a:solidFill>
                <a:schemeClr val="bg1"/>
              </a:solidFill>
              <a:latin typeface="Arial" charset="0"/>
            </a:endParaRPr>
          </a:p>
          <a:p>
            <a:pPr marL="0" indent="0">
              <a:spcBef>
                <a:spcPts val="864"/>
              </a:spcBef>
              <a:buClr>
                <a:schemeClr val="accent1"/>
              </a:buClr>
              <a:buNone/>
            </a:pPr>
            <a:r>
              <a:rPr lang="en-US" sz="2000" dirty="0">
                <a:solidFill>
                  <a:schemeClr val="bg1"/>
                </a:solidFill>
                <a:latin typeface="Arial" charset="0"/>
              </a:rPr>
              <a:t>4 x </a:t>
            </a:r>
            <a:r>
              <a:rPr lang="en-US" sz="2000" dirty="0" err="1">
                <a:solidFill>
                  <a:schemeClr val="bg1"/>
                </a:solidFill>
                <a:latin typeface="Arial" charset="0"/>
              </a:rPr>
              <a:t>verstellers</a:t>
            </a:r>
            <a:endParaRPr lang="en-US" sz="2000" dirty="0">
              <a:solidFill>
                <a:schemeClr val="bg1"/>
              </a:solidFill>
              <a:latin typeface="Arial" charset="0"/>
            </a:endParaRPr>
          </a:p>
        </p:txBody>
      </p:sp>
      <p:cxnSp>
        <p:nvCxnSpPr>
          <p:cNvPr id="73" name="Verbinder: gewinkelt 72">
            <a:extLst>
              <a:ext uri="{FF2B5EF4-FFF2-40B4-BE49-F238E27FC236}">
                <a16:creationId xmlns:a16="http://schemas.microsoft.com/office/drawing/2014/main" id="{9E83B5EC-F03D-484E-B217-E990CEC4A2A4}"/>
              </a:ext>
            </a:extLst>
          </p:cNvPr>
          <p:cNvCxnSpPr>
            <a:cxnSpLocks/>
          </p:cNvCxnSpPr>
          <p:nvPr/>
        </p:nvCxnSpPr>
        <p:spPr bwMode="auto">
          <a:xfrm rot="16200000" flipH="1">
            <a:off x="3824671" y="6748559"/>
            <a:ext cx="821688" cy="756082"/>
          </a:xfrm>
          <a:prstGeom prst="bentConnector3">
            <a:avLst>
              <a:gd name="adj1" fmla="val 50000"/>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Verbinder: gewinkelt 76">
            <a:extLst>
              <a:ext uri="{FF2B5EF4-FFF2-40B4-BE49-F238E27FC236}">
                <a16:creationId xmlns:a16="http://schemas.microsoft.com/office/drawing/2014/main" id="{413F7477-0584-4DBA-9457-B39DB9E87BF4}"/>
              </a:ext>
            </a:extLst>
          </p:cNvPr>
          <p:cNvCxnSpPr>
            <a:cxnSpLocks/>
          </p:cNvCxnSpPr>
          <p:nvPr/>
        </p:nvCxnSpPr>
        <p:spPr bwMode="auto">
          <a:xfrm rot="5400000">
            <a:off x="4570544" y="6748418"/>
            <a:ext cx="821688" cy="756365"/>
          </a:xfrm>
          <a:prstGeom prst="bentConnector3">
            <a:avLst>
              <a:gd name="adj1" fmla="val 50000"/>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8" name="Verbinder: gewinkelt 87">
            <a:extLst>
              <a:ext uri="{FF2B5EF4-FFF2-40B4-BE49-F238E27FC236}">
                <a16:creationId xmlns:a16="http://schemas.microsoft.com/office/drawing/2014/main" id="{E06947D1-CBDE-42EC-9884-1F35691BFE2F}"/>
              </a:ext>
            </a:extLst>
          </p:cNvPr>
          <p:cNvCxnSpPr>
            <a:cxnSpLocks/>
          </p:cNvCxnSpPr>
          <p:nvPr/>
        </p:nvCxnSpPr>
        <p:spPr bwMode="auto">
          <a:xfrm rot="5400000">
            <a:off x="9111658" y="4469700"/>
            <a:ext cx="4392487" cy="991021"/>
          </a:xfrm>
          <a:prstGeom prst="bentConnector3">
            <a:avLst>
              <a:gd name="adj1" fmla="val 32744"/>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9" name="Verbinder: gewinkelt 98">
            <a:extLst>
              <a:ext uri="{FF2B5EF4-FFF2-40B4-BE49-F238E27FC236}">
                <a16:creationId xmlns:a16="http://schemas.microsoft.com/office/drawing/2014/main" id="{75E7F331-2929-4A22-99B1-F469246D64CA}"/>
              </a:ext>
            </a:extLst>
          </p:cNvPr>
          <p:cNvCxnSpPr>
            <a:cxnSpLocks/>
          </p:cNvCxnSpPr>
          <p:nvPr/>
        </p:nvCxnSpPr>
        <p:spPr bwMode="auto">
          <a:xfrm rot="16200000" flipH="1">
            <a:off x="7534061" y="4490027"/>
            <a:ext cx="3593263" cy="858193"/>
          </a:xfrm>
          <a:prstGeom prst="bentConnector3">
            <a:avLst>
              <a:gd name="adj1" fmla="val 38950"/>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 name="Verbinder: gewinkelt 102">
            <a:extLst>
              <a:ext uri="{FF2B5EF4-FFF2-40B4-BE49-F238E27FC236}">
                <a16:creationId xmlns:a16="http://schemas.microsoft.com/office/drawing/2014/main" id="{F45ABA05-D9E9-444A-9C26-877CA2FE8B0A}"/>
              </a:ext>
            </a:extLst>
          </p:cNvPr>
          <p:cNvCxnSpPr>
            <a:cxnSpLocks/>
          </p:cNvCxnSpPr>
          <p:nvPr/>
        </p:nvCxnSpPr>
        <p:spPr bwMode="auto">
          <a:xfrm rot="5400000">
            <a:off x="5597140" y="5771888"/>
            <a:ext cx="4160515" cy="476352"/>
          </a:xfrm>
          <a:prstGeom prst="bentConnector3">
            <a:avLst>
              <a:gd name="adj1" fmla="val 73135"/>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9" name="Inhaltsplatzhalter 2">
            <a:extLst>
              <a:ext uri="{FF2B5EF4-FFF2-40B4-BE49-F238E27FC236}">
                <a16:creationId xmlns:a16="http://schemas.microsoft.com/office/drawing/2014/main" id="{FFCBD32E-32BF-4391-B9CB-B9390AD87C07}"/>
              </a:ext>
            </a:extLst>
          </p:cNvPr>
          <p:cNvSpPr txBox="1">
            <a:spLocks/>
          </p:cNvSpPr>
          <p:nvPr/>
        </p:nvSpPr>
        <p:spPr bwMode="auto">
          <a:xfrm>
            <a:off x="14396295" y="4916432"/>
            <a:ext cx="2580854"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r">
              <a:spcBef>
                <a:spcPts val="864"/>
              </a:spcBef>
              <a:buClr>
                <a:schemeClr val="accent1"/>
              </a:buClr>
              <a:buNone/>
            </a:pPr>
            <a:r>
              <a:rPr lang="en-US" sz="2000" dirty="0">
                <a:solidFill>
                  <a:schemeClr val="bg1"/>
                </a:solidFill>
                <a:latin typeface="Arial" charset="0"/>
              </a:rPr>
              <a:t>2x </a:t>
            </a:r>
            <a:r>
              <a:rPr lang="en-US" sz="2000" dirty="0" err="1">
                <a:solidFill>
                  <a:schemeClr val="bg1"/>
                </a:solidFill>
                <a:latin typeface="Arial" charset="0"/>
              </a:rPr>
              <a:t>slangbevestigingen</a:t>
            </a:r>
            <a:endParaRPr lang="en-US" sz="2000" dirty="0">
              <a:solidFill>
                <a:schemeClr val="bg1"/>
              </a:solidFill>
              <a:latin typeface="Arial" charset="0"/>
            </a:endParaRPr>
          </a:p>
        </p:txBody>
      </p:sp>
      <p:cxnSp>
        <p:nvCxnSpPr>
          <p:cNvPr id="2" name="Gerader Verbinder 1">
            <a:extLst>
              <a:ext uri="{FF2B5EF4-FFF2-40B4-BE49-F238E27FC236}">
                <a16:creationId xmlns:a16="http://schemas.microsoft.com/office/drawing/2014/main" id="{1AB0AC5A-5AE3-4E72-9198-17899E951CDE}"/>
              </a:ext>
            </a:extLst>
          </p:cNvPr>
          <p:cNvCxnSpPr>
            <a:cxnSpLocks/>
          </p:cNvCxnSpPr>
          <p:nvPr/>
        </p:nvCxnSpPr>
        <p:spPr bwMode="auto">
          <a:xfrm>
            <a:off x="4315173" y="6771509"/>
            <a:ext cx="0" cy="355090"/>
          </a:xfrm>
          <a:prstGeom prst="line">
            <a:avLst/>
          </a:prstGeom>
          <a:ln>
            <a:solidFill>
              <a:schemeClr val="bg1"/>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5" name="Gerader Verbinder 4">
            <a:extLst>
              <a:ext uri="{FF2B5EF4-FFF2-40B4-BE49-F238E27FC236}">
                <a16:creationId xmlns:a16="http://schemas.microsoft.com/office/drawing/2014/main" id="{13DF5A38-0F2B-43B7-9535-1690CFB57B6D}"/>
              </a:ext>
            </a:extLst>
          </p:cNvPr>
          <p:cNvCxnSpPr>
            <a:cxnSpLocks/>
          </p:cNvCxnSpPr>
          <p:nvPr/>
        </p:nvCxnSpPr>
        <p:spPr bwMode="auto">
          <a:xfrm>
            <a:off x="4891237" y="6771509"/>
            <a:ext cx="0" cy="355090"/>
          </a:xfrm>
          <a:prstGeom prst="line">
            <a:avLst/>
          </a:prstGeom>
          <a:ln>
            <a:solidFill>
              <a:schemeClr val="bg1"/>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4" name="Verbinder: gewinkelt 13">
            <a:extLst>
              <a:ext uri="{FF2B5EF4-FFF2-40B4-BE49-F238E27FC236}">
                <a16:creationId xmlns:a16="http://schemas.microsoft.com/office/drawing/2014/main" id="{B1404936-9217-46C1-9FBE-D9E32E02EBBE}"/>
              </a:ext>
            </a:extLst>
          </p:cNvPr>
          <p:cNvCxnSpPr>
            <a:cxnSpLocks/>
          </p:cNvCxnSpPr>
          <p:nvPr/>
        </p:nvCxnSpPr>
        <p:spPr bwMode="auto">
          <a:xfrm rot="16200000" flipH="1">
            <a:off x="15658751" y="3459439"/>
            <a:ext cx="1341652" cy="1130261"/>
          </a:xfrm>
          <a:prstGeom prst="bentConnector3">
            <a:avLst>
              <a:gd name="adj1" fmla="val -2599"/>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F7A8FE71-DE3C-423D-AD4C-FD0CAF94C480}"/>
              </a:ext>
            </a:extLst>
          </p:cNvPr>
          <p:cNvCxnSpPr>
            <a:cxnSpLocks/>
          </p:cNvCxnSpPr>
          <p:nvPr/>
        </p:nvCxnSpPr>
        <p:spPr bwMode="auto">
          <a:xfrm>
            <a:off x="16484525" y="3709423"/>
            <a:ext cx="410183" cy="0"/>
          </a:xfrm>
          <a:prstGeom prst="line">
            <a:avLst/>
          </a:prstGeom>
          <a:ln>
            <a:solidFill>
              <a:schemeClr val="bg1"/>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26" name="Inhaltsplatzhalter 2">
            <a:extLst>
              <a:ext uri="{FF2B5EF4-FFF2-40B4-BE49-F238E27FC236}">
                <a16:creationId xmlns:a16="http://schemas.microsoft.com/office/drawing/2014/main" id="{45896038-1589-4094-AA92-C36E611B057E}"/>
              </a:ext>
            </a:extLst>
          </p:cNvPr>
          <p:cNvSpPr txBox="1">
            <a:spLocks/>
          </p:cNvSpPr>
          <p:nvPr/>
        </p:nvSpPr>
        <p:spPr bwMode="auto">
          <a:xfrm>
            <a:off x="13857762" y="5938139"/>
            <a:ext cx="3603565" cy="82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de-DE" sz="2000" dirty="0">
                <a:solidFill>
                  <a:schemeClr val="bg1"/>
                </a:solidFill>
                <a:latin typeface="Arial" charset="0"/>
              </a:rPr>
              <a:t>2 x </a:t>
            </a:r>
            <a:r>
              <a:rPr lang="de-DE" sz="2000" dirty="0" err="1">
                <a:solidFill>
                  <a:schemeClr val="bg1"/>
                </a:solidFill>
                <a:latin typeface="Arial" charset="0"/>
              </a:rPr>
              <a:t>aansluiting</a:t>
            </a:r>
            <a:r>
              <a:rPr lang="de-DE" sz="2000" dirty="0">
                <a:solidFill>
                  <a:schemeClr val="bg1"/>
                </a:solidFill>
                <a:latin typeface="Arial" charset="0"/>
              </a:rPr>
              <a:t>, </a:t>
            </a:r>
            <a:r>
              <a:rPr lang="de-DE" sz="2000" dirty="0" err="1">
                <a:solidFill>
                  <a:schemeClr val="bg1"/>
                </a:solidFill>
                <a:latin typeface="Arial" charset="0"/>
              </a:rPr>
              <a:t>messing</a:t>
            </a:r>
            <a:r>
              <a:rPr lang="de-DE" sz="2000" dirty="0">
                <a:solidFill>
                  <a:schemeClr val="bg1"/>
                </a:solidFill>
                <a:latin typeface="Arial" charset="0"/>
              </a:rPr>
              <a:t>, </a:t>
            </a:r>
            <a:r>
              <a:rPr lang="de-DE" sz="2000" dirty="0" err="1">
                <a:solidFill>
                  <a:schemeClr val="bg1"/>
                </a:solidFill>
                <a:latin typeface="Arial" charset="0"/>
              </a:rPr>
              <a:t>hoge</a:t>
            </a:r>
            <a:r>
              <a:rPr lang="de-DE" sz="2000" dirty="0">
                <a:solidFill>
                  <a:schemeClr val="bg1"/>
                </a:solidFill>
                <a:latin typeface="Arial" charset="0"/>
              </a:rPr>
              <a:t> en </a:t>
            </a:r>
            <a:r>
              <a:rPr lang="de-DE" sz="2000" dirty="0" err="1">
                <a:solidFill>
                  <a:schemeClr val="bg1"/>
                </a:solidFill>
                <a:latin typeface="Arial" charset="0"/>
              </a:rPr>
              <a:t>lage</a:t>
            </a:r>
            <a:r>
              <a:rPr lang="de-DE" sz="2000" dirty="0">
                <a:solidFill>
                  <a:schemeClr val="bg1"/>
                </a:solidFill>
                <a:latin typeface="Arial" charset="0"/>
              </a:rPr>
              <a:t> </a:t>
            </a:r>
            <a:r>
              <a:rPr lang="de-DE" sz="2000" dirty="0" err="1">
                <a:solidFill>
                  <a:schemeClr val="bg1"/>
                </a:solidFill>
                <a:latin typeface="Arial" charset="0"/>
              </a:rPr>
              <a:t>druk</a:t>
            </a:r>
            <a:r>
              <a:rPr lang="de-DE" sz="2000" dirty="0">
                <a:solidFill>
                  <a:schemeClr val="bg1"/>
                </a:solidFill>
                <a:latin typeface="Arial" charset="0"/>
              </a:rPr>
              <a:t> </a:t>
            </a:r>
            <a:r>
              <a:rPr lang="de-DE" sz="2000" dirty="0" err="1">
                <a:solidFill>
                  <a:schemeClr val="bg1"/>
                </a:solidFill>
                <a:latin typeface="Arial" charset="0"/>
              </a:rPr>
              <a:t>aansluiting</a:t>
            </a:r>
            <a:endParaRPr lang="de-DE" sz="2000" dirty="0">
              <a:solidFill>
                <a:schemeClr val="bg1"/>
              </a:solidFill>
              <a:latin typeface="Arial" charset="0"/>
            </a:endParaRPr>
          </a:p>
        </p:txBody>
      </p:sp>
      <p:cxnSp>
        <p:nvCxnSpPr>
          <p:cNvPr id="29" name="Gerader Verbinder 28">
            <a:extLst>
              <a:ext uri="{FF2B5EF4-FFF2-40B4-BE49-F238E27FC236}">
                <a16:creationId xmlns:a16="http://schemas.microsoft.com/office/drawing/2014/main" id="{54B41A43-DAD6-4645-8AD7-E6CDC85AD31C}"/>
              </a:ext>
            </a:extLst>
          </p:cNvPr>
          <p:cNvCxnSpPr>
            <a:cxnSpLocks/>
          </p:cNvCxnSpPr>
          <p:nvPr/>
        </p:nvCxnSpPr>
        <p:spPr bwMode="auto">
          <a:xfrm>
            <a:off x="14036253" y="3826151"/>
            <a:ext cx="15655" cy="1944216"/>
          </a:xfrm>
          <a:prstGeom prst="line">
            <a:avLst/>
          </a:prstGeom>
          <a:ln>
            <a:solidFill>
              <a:schemeClr val="bg1"/>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33" name="Verbinder: gewinkelt 32">
            <a:extLst>
              <a:ext uri="{FF2B5EF4-FFF2-40B4-BE49-F238E27FC236}">
                <a16:creationId xmlns:a16="http://schemas.microsoft.com/office/drawing/2014/main" id="{D7EDFDFC-8077-444C-ADCC-6F07A7E94117}"/>
              </a:ext>
            </a:extLst>
          </p:cNvPr>
          <p:cNvCxnSpPr>
            <a:cxnSpLocks/>
          </p:cNvCxnSpPr>
          <p:nvPr/>
        </p:nvCxnSpPr>
        <p:spPr bwMode="auto">
          <a:xfrm rot="10800000" flipV="1">
            <a:off x="14044080" y="3826150"/>
            <a:ext cx="1715062" cy="772558"/>
          </a:xfrm>
          <a:prstGeom prst="bentConnector3">
            <a:avLst>
              <a:gd name="adj1" fmla="val 1414"/>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6" name="Inhaltsplatzhalter 2">
            <a:extLst>
              <a:ext uri="{FF2B5EF4-FFF2-40B4-BE49-F238E27FC236}">
                <a16:creationId xmlns:a16="http://schemas.microsoft.com/office/drawing/2014/main" id="{ACBA89B4-FFB4-4871-9AA8-45EF61BE371F}"/>
              </a:ext>
            </a:extLst>
          </p:cNvPr>
          <p:cNvSpPr txBox="1">
            <a:spLocks/>
          </p:cNvSpPr>
          <p:nvPr/>
        </p:nvSpPr>
        <p:spPr bwMode="auto">
          <a:xfrm>
            <a:off x="13857762" y="7962255"/>
            <a:ext cx="3480759" cy="81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de-DE" sz="2000" dirty="0" err="1">
                <a:solidFill>
                  <a:schemeClr val="bg1"/>
                </a:solidFill>
                <a:latin typeface="Arial" charset="0"/>
              </a:rPr>
              <a:t>aansluiting</a:t>
            </a:r>
            <a:r>
              <a:rPr lang="de-DE" sz="2000" dirty="0">
                <a:solidFill>
                  <a:schemeClr val="bg1"/>
                </a:solidFill>
                <a:latin typeface="Arial" charset="0"/>
              </a:rPr>
              <a:t>, </a:t>
            </a:r>
            <a:r>
              <a:rPr lang="de-DE" sz="2000" dirty="0" err="1">
                <a:solidFill>
                  <a:schemeClr val="bg1"/>
                </a:solidFill>
                <a:latin typeface="Arial" charset="0"/>
              </a:rPr>
              <a:t>messing</a:t>
            </a:r>
            <a:r>
              <a:rPr lang="de-DE" sz="2000" dirty="0">
                <a:solidFill>
                  <a:schemeClr val="bg1"/>
                </a:solidFill>
                <a:latin typeface="Arial" charset="0"/>
              </a:rPr>
              <a:t>, </a:t>
            </a:r>
            <a:r>
              <a:rPr lang="de-DE" sz="2000" dirty="0" err="1">
                <a:solidFill>
                  <a:schemeClr val="bg1"/>
                </a:solidFill>
                <a:latin typeface="Arial" charset="0"/>
              </a:rPr>
              <a:t>voor</a:t>
            </a:r>
            <a:r>
              <a:rPr lang="de-DE" sz="2000" dirty="0">
                <a:solidFill>
                  <a:schemeClr val="bg1"/>
                </a:solidFill>
                <a:latin typeface="Arial" charset="0"/>
              </a:rPr>
              <a:t> </a:t>
            </a:r>
            <a:r>
              <a:rPr lang="de-DE" sz="2000" dirty="0" err="1">
                <a:solidFill>
                  <a:schemeClr val="bg1"/>
                </a:solidFill>
                <a:latin typeface="Arial" charset="0"/>
              </a:rPr>
              <a:t>koudemiddel</a:t>
            </a:r>
            <a:r>
              <a:rPr lang="de-DE" sz="2000" dirty="0">
                <a:solidFill>
                  <a:schemeClr val="bg1"/>
                </a:solidFill>
                <a:latin typeface="Arial" charset="0"/>
              </a:rPr>
              <a:t> </a:t>
            </a:r>
            <a:r>
              <a:rPr lang="de-DE" sz="2000" dirty="0" err="1">
                <a:solidFill>
                  <a:schemeClr val="bg1"/>
                </a:solidFill>
                <a:latin typeface="Arial" charset="0"/>
              </a:rPr>
              <a:t>vulslang</a:t>
            </a:r>
            <a:endParaRPr lang="de-DE" sz="2000" dirty="0">
              <a:solidFill>
                <a:schemeClr val="bg1"/>
              </a:solidFill>
              <a:latin typeface="Arial" charset="0"/>
            </a:endParaRPr>
          </a:p>
        </p:txBody>
      </p:sp>
      <p:cxnSp>
        <p:nvCxnSpPr>
          <p:cNvPr id="47" name="Verbinder: gewinkelt 46">
            <a:extLst>
              <a:ext uri="{FF2B5EF4-FFF2-40B4-BE49-F238E27FC236}">
                <a16:creationId xmlns:a16="http://schemas.microsoft.com/office/drawing/2014/main" id="{F21CCF1A-EFF8-420D-9330-E9DBCB9D14C3}"/>
              </a:ext>
            </a:extLst>
          </p:cNvPr>
          <p:cNvCxnSpPr>
            <a:cxnSpLocks/>
          </p:cNvCxnSpPr>
          <p:nvPr/>
        </p:nvCxnSpPr>
        <p:spPr bwMode="auto">
          <a:xfrm rot="5400000">
            <a:off x="11835902" y="5595424"/>
            <a:ext cx="4498363" cy="766437"/>
          </a:xfrm>
          <a:prstGeom prst="bentConnector3">
            <a:avLst>
              <a:gd name="adj1" fmla="val 15047"/>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 name="Verbinder: gewinkelt 63">
            <a:extLst>
              <a:ext uri="{FF2B5EF4-FFF2-40B4-BE49-F238E27FC236}">
                <a16:creationId xmlns:a16="http://schemas.microsoft.com/office/drawing/2014/main" id="{E48BE2B5-55E4-4EF3-BE34-BC20029DD01B}"/>
              </a:ext>
            </a:extLst>
          </p:cNvPr>
          <p:cNvCxnSpPr>
            <a:cxnSpLocks/>
          </p:cNvCxnSpPr>
          <p:nvPr/>
        </p:nvCxnSpPr>
        <p:spPr bwMode="auto">
          <a:xfrm rot="5400000">
            <a:off x="11642496" y="5524490"/>
            <a:ext cx="5464724" cy="1715062"/>
          </a:xfrm>
          <a:prstGeom prst="bentConnector3">
            <a:avLst>
              <a:gd name="adj1" fmla="val 10617"/>
            </a:avLst>
          </a:prstGeom>
          <a:ln>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9" name="Inhaltsplatzhalter 2">
            <a:extLst>
              <a:ext uri="{FF2B5EF4-FFF2-40B4-BE49-F238E27FC236}">
                <a16:creationId xmlns:a16="http://schemas.microsoft.com/office/drawing/2014/main" id="{A5A30B7A-55F8-46E0-BC64-072E993DB51A}"/>
              </a:ext>
            </a:extLst>
          </p:cNvPr>
          <p:cNvSpPr txBox="1">
            <a:spLocks/>
          </p:cNvSpPr>
          <p:nvPr/>
        </p:nvSpPr>
        <p:spPr bwMode="auto">
          <a:xfrm>
            <a:off x="13857761" y="8731812"/>
            <a:ext cx="3480759" cy="81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de-DE" sz="2000" dirty="0" err="1">
                <a:solidFill>
                  <a:schemeClr val="bg1"/>
                </a:solidFill>
                <a:latin typeface="Arial" charset="0"/>
              </a:rPr>
              <a:t>aansluiting</a:t>
            </a:r>
            <a:r>
              <a:rPr lang="de-DE" sz="2000" dirty="0">
                <a:solidFill>
                  <a:schemeClr val="bg1"/>
                </a:solidFill>
                <a:latin typeface="Arial" charset="0"/>
              </a:rPr>
              <a:t>, </a:t>
            </a:r>
            <a:r>
              <a:rPr lang="de-DE" sz="2000" dirty="0" err="1">
                <a:solidFill>
                  <a:schemeClr val="bg1"/>
                </a:solidFill>
                <a:latin typeface="Arial" charset="0"/>
              </a:rPr>
              <a:t>messing</a:t>
            </a:r>
            <a:r>
              <a:rPr lang="de-DE" sz="2000" dirty="0">
                <a:solidFill>
                  <a:schemeClr val="bg1"/>
                </a:solidFill>
                <a:latin typeface="Arial" charset="0"/>
              </a:rPr>
              <a:t>, </a:t>
            </a:r>
            <a:r>
              <a:rPr lang="de-DE" sz="2000" dirty="0" err="1">
                <a:solidFill>
                  <a:schemeClr val="bg1"/>
                </a:solidFill>
                <a:latin typeface="Arial" charset="0"/>
              </a:rPr>
              <a:t>tbv</a:t>
            </a:r>
            <a:r>
              <a:rPr lang="de-DE" sz="2000" dirty="0">
                <a:solidFill>
                  <a:schemeClr val="bg1"/>
                </a:solidFill>
                <a:latin typeface="Arial" charset="0"/>
              </a:rPr>
              <a:t> </a:t>
            </a:r>
            <a:r>
              <a:rPr lang="de-DE" sz="2000" dirty="0" err="1">
                <a:solidFill>
                  <a:schemeClr val="bg1"/>
                </a:solidFill>
                <a:latin typeface="Arial" charset="0"/>
              </a:rPr>
              <a:t>vacuumpomp</a:t>
            </a:r>
            <a:endParaRPr lang="de-DE" sz="2000" dirty="0">
              <a:solidFill>
                <a:schemeClr val="bg1"/>
              </a:solidFill>
              <a:latin typeface="Arial" charset="0"/>
            </a:endParaRPr>
          </a:p>
        </p:txBody>
      </p:sp>
      <p:sp>
        <p:nvSpPr>
          <p:cNvPr id="45" name="Inhaltsplatzhalter 2">
            <a:extLst>
              <a:ext uri="{FF2B5EF4-FFF2-40B4-BE49-F238E27FC236}">
                <a16:creationId xmlns:a16="http://schemas.microsoft.com/office/drawing/2014/main" id="{CABC35E0-F414-47CA-ABD0-B130A5669808}"/>
              </a:ext>
            </a:extLst>
          </p:cNvPr>
          <p:cNvSpPr txBox="1">
            <a:spLocks/>
          </p:cNvSpPr>
          <p:nvPr/>
        </p:nvSpPr>
        <p:spPr bwMode="auto">
          <a:xfrm>
            <a:off x="1083975" y="1602185"/>
            <a:ext cx="858789"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a:solidFill>
                  <a:schemeClr val="bg1"/>
                </a:solidFill>
              </a:rPr>
              <a:t>links</a:t>
            </a:r>
          </a:p>
        </p:txBody>
      </p:sp>
      <p:sp>
        <p:nvSpPr>
          <p:cNvPr id="48" name="Inhaltsplatzhalter 2">
            <a:extLst>
              <a:ext uri="{FF2B5EF4-FFF2-40B4-BE49-F238E27FC236}">
                <a16:creationId xmlns:a16="http://schemas.microsoft.com/office/drawing/2014/main" id="{776C906C-066B-4E0B-9C33-746B46FE52CC}"/>
              </a:ext>
            </a:extLst>
          </p:cNvPr>
          <p:cNvSpPr txBox="1">
            <a:spLocks/>
          </p:cNvSpPr>
          <p:nvPr/>
        </p:nvSpPr>
        <p:spPr bwMode="auto">
          <a:xfrm>
            <a:off x="3457587" y="1602184"/>
            <a:ext cx="2575730"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err="1">
                <a:solidFill>
                  <a:schemeClr val="bg1"/>
                </a:solidFill>
              </a:rPr>
              <a:t>Vooraanzicht</a:t>
            </a:r>
            <a:endParaRPr lang="de-DE" sz="2000" b="1" dirty="0">
              <a:solidFill>
                <a:schemeClr val="bg1"/>
              </a:solidFill>
            </a:endParaRPr>
          </a:p>
        </p:txBody>
      </p:sp>
      <p:sp>
        <p:nvSpPr>
          <p:cNvPr id="49" name="Inhaltsplatzhalter 2">
            <a:extLst>
              <a:ext uri="{FF2B5EF4-FFF2-40B4-BE49-F238E27FC236}">
                <a16:creationId xmlns:a16="http://schemas.microsoft.com/office/drawing/2014/main" id="{5D6F3ADC-3025-4623-AB88-2B966481ABC1}"/>
              </a:ext>
            </a:extLst>
          </p:cNvPr>
          <p:cNvSpPr txBox="1">
            <a:spLocks/>
          </p:cNvSpPr>
          <p:nvPr/>
        </p:nvSpPr>
        <p:spPr bwMode="auto">
          <a:xfrm>
            <a:off x="7255107" y="1602183"/>
            <a:ext cx="2557898"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err="1">
                <a:solidFill>
                  <a:schemeClr val="bg1"/>
                </a:solidFill>
              </a:rPr>
              <a:t>Achteraanzicht</a:t>
            </a:r>
            <a:endParaRPr lang="de-DE" sz="2000" b="1" dirty="0">
              <a:solidFill>
                <a:schemeClr val="bg1"/>
              </a:solidFill>
            </a:endParaRPr>
          </a:p>
        </p:txBody>
      </p:sp>
      <p:sp>
        <p:nvSpPr>
          <p:cNvPr id="50" name="Inhaltsplatzhalter 2">
            <a:extLst>
              <a:ext uri="{FF2B5EF4-FFF2-40B4-BE49-F238E27FC236}">
                <a16:creationId xmlns:a16="http://schemas.microsoft.com/office/drawing/2014/main" id="{B4247D80-DEB8-4B68-B37A-EBD80E76A0CE}"/>
              </a:ext>
            </a:extLst>
          </p:cNvPr>
          <p:cNvSpPr txBox="1">
            <a:spLocks/>
          </p:cNvSpPr>
          <p:nvPr/>
        </p:nvSpPr>
        <p:spPr bwMode="auto">
          <a:xfrm>
            <a:off x="11315604" y="1602182"/>
            <a:ext cx="858789"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a:solidFill>
                  <a:schemeClr val="bg1"/>
                </a:solidFill>
              </a:rPr>
              <a:t>rechts</a:t>
            </a:r>
          </a:p>
        </p:txBody>
      </p:sp>
      <p:sp>
        <p:nvSpPr>
          <p:cNvPr id="51" name="Inhaltsplatzhalter 2">
            <a:extLst>
              <a:ext uri="{FF2B5EF4-FFF2-40B4-BE49-F238E27FC236}">
                <a16:creationId xmlns:a16="http://schemas.microsoft.com/office/drawing/2014/main" id="{C8A553B3-84AD-4902-8394-94997FCE79DF}"/>
              </a:ext>
            </a:extLst>
          </p:cNvPr>
          <p:cNvSpPr txBox="1">
            <a:spLocks/>
          </p:cNvSpPr>
          <p:nvPr/>
        </p:nvSpPr>
        <p:spPr bwMode="auto">
          <a:xfrm>
            <a:off x="13460189" y="1590347"/>
            <a:ext cx="3021683" cy="45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2000" b="1" dirty="0" err="1">
                <a:solidFill>
                  <a:schemeClr val="bg1"/>
                </a:solidFill>
              </a:rPr>
              <a:t>Vanaf</a:t>
            </a:r>
            <a:r>
              <a:rPr lang="de-DE" sz="2000" b="1" dirty="0">
                <a:solidFill>
                  <a:schemeClr val="bg1"/>
                </a:solidFill>
              </a:rPr>
              <a:t> de </a:t>
            </a:r>
            <a:r>
              <a:rPr lang="de-DE" sz="2000" b="1" dirty="0" err="1">
                <a:solidFill>
                  <a:schemeClr val="bg1"/>
                </a:solidFill>
              </a:rPr>
              <a:t>onderzijde</a:t>
            </a:r>
            <a:endParaRPr lang="de-DE" sz="2000" b="1" dirty="0">
              <a:solidFill>
                <a:schemeClr val="bg1"/>
              </a:solidFill>
            </a:endParaRPr>
          </a:p>
        </p:txBody>
      </p:sp>
      <p:grpSp>
        <p:nvGrpSpPr>
          <p:cNvPr id="43" name="Gruppieren 42">
            <a:extLst>
              <a:ext uri="{FF2B5EF4-FFF2-40B4-BE49-F238E27FC236}">
                <a16:creationId xmlns:a16="http://schemas.microsoft.com/office/drawing/2014/main" id="{E172EB8A-14CA-4501-8DBC-28F1B40F9FEF}"/>
              </a:ext>
            </a:extLst>
          </p:cNvPr>
          <p:cNvGrpSpPr/>
          <p:nvPr/>
        </p:nvGrpSpPr>
        <p:grpSpPr>
          <a:xfrm>
            <a:off x="125119" y="9019188"/>
            <a:ext cx="3332920" cy="547256"/>
            <a:chOff x="174713" y="8749952"/>
            <a:chExt cx="4009619" cy="658368"/>
          </a:xfrm>
        </p:grpSpPr>
        <p:sp>
          <p:nvSpPr>
            <p:cNvPr id="44" name="Rechteck: abgerundete Ecken 43">
              <a:hlinkClick r:id="rId8" action="ppaction://hlinksldjump"/>
              <a:extLst>
                <a:ext uri="{FF2B5EF4-FFF2-40B4-BE49-F238E27FC236}">
                  <a16:creationId xmlns:a16="http://schemas.microsoft.com/office/drawing/2014/main" id="{F9F5108E-831D-47BA-9C01-1226C45C54FB}"/>
                </a:ext>
              </a:extLst>
            </p:cNvPr>
            <p:cNvSpPr/>
            <p:nvPr/>
          </p:nvSpPr>
          <p:spPr bwMode="auto">
            <a:xfrm>
              <a:off x="174713" y="8861063"/>
              <a:ext cx="3528392" cy="436147"/>
            </a:xfrm>
            <a:prstGeom prst="roundRect">
              <a:avLst/>
            </a:prstGeom>
            <a:solidFill>
              <a:schemeClr val="accent1"/>
            </a:solidFill>
            <a:ln>
              <a:noFill/>
            </a:ln>
            <a:effectLst>
              <a:outerShdw blurRad="203200" dist="88900" dir="4380000" sx="104000" sy="104000" algn="tl" rotWithShape="0">
                <a:prstClr val="black">
                  <a:alpha val="40000"/>
                </a:prstClr>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de-DE" sz="1050" dirty="0">
                  <a:solidFill>
                    <a:schemeClr val="bg1"/>
                  </a:solidFill>
                </a:rPr>
                <a:t>Zurück zur Hauptpräsentation</a:t>
              </a:r>
              <a:endParaRPr kumimoji="0" lang="de-DE" sz="1050" b="0" i="0" u="none" strike="noStrike" cap="none" normalizeH="0" baseline="0" dirty="0">
                <a:ln>
                  <a:noFill/>
                </a:ln>
                <a:solidFill>
                  <a:schemeClr val="bg1"/>
                </a:solidFill>
                <a:effectLst/>
                <a:latin typeface="Arial" charset="0"/>
              </a:endParaRPr>
            </a:p>
          </p:txBody>
        </p:sp>
        <p:pic>
          <p:nvPicPr>
            <p:cNvPr id="53" name="Grafik 52" descr="Nach rechts zeigender Finger, Handrücken">
              <a:extLst>
                <a:ext uri="{FF2B5EF4-FFF2-40B4-BE49-F238E27FC236}">
                  <a16:creationId xmlns:a16="http://schemas.microsoft.com/office/drawing/2014/main" id="{E29BF07C-275A-40CC-B9D9-3AC4633EFD1D}"/>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3616682" y="8749952"/>
              <a:ext cx="567650" cy="658368"/>
            </a:xfrm>
            <a:prstGeom prst="rect">
              <a:avLst/>
            </a:prstGeom>
          </p:spPr>
        </p:pic>
      </p:grpSp>
      <p:sp>
        <p:nvSpPr>
          <p:cNvPr id="40" name="Inhaltsplatzhalter 2">
            <a:extLst>
              <a:ext uri="{FF2B5EF4-FFF2-40B4-BE49-F238E27FC236}">
                <a16:creationId xmlns:a16="http://schemas.microsoft.com/office/drawing/2014/main" id="{08920785-4DAC-4421-B234-4A171C2D2E9F}"/>
              </a:ext>
            </a:extLst>
          </p:cNvPr>
          <p:cNvSpPr txBox="1">
            <a:spLocks/>
          </p:cNvSpPr>
          <p:nvPr/>
        </p:nvSpPr>
        <p:spPr bwMode="auto">
          <a:xfrm>
            <a:off x="642765" y="7377477"/>
            <a:ext cx="2175895"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de-DE" sz="2000" dirty="0">
                <a:solidFill>
                  <a:schemeClr val="bg1"/>
                </a:solidFill>
                <a:latin typeface="Arial" charset="0"/>
              </a:rPr>
              <a:t>Mini-DIN-</a:t>
            </a:r>
            <a:r>
              <a:rPr lang="de-DE" sz="2000" dirty="0" err="1">
                <a:solidFill>
                  <a:schemeClr val="bg1"/>
                </a:solidFill>
                <a:latin typeface="Arial" charset="0"/>
              </a:rPr>
              <a:t>aansluiting</a:t>
            </a:r>
            <a:r>
              <a:rPr lang="de-DE" sz="2000" dirty="0">
                <a:solidFill>
                  <a:schemeClr val="bg1"/>
                </a:solidFill>
                <a:latin typeface="Arial" charset="0"/>
              </a:rPr>
              <a:t> </a:t>
            </a:r>
            <a:r>
              <a:rPr lang="de-DE" sz="2000" dirty="0" err="1">
                <a:solidFill>
                  <a:schemeClr val="bg1"/>
                </a:solidFill>
                <a:latin typeface="Arial" charset="0"/>
              </a:rPr>
              <a:t>voor</a:t>
            </a:r>
            <a:r>
              <a:rPr lang="de-DE" sz="2000" dirty="0">
                <a:solidFill>
                  <a:schemeClr val="bg1"/>
                </a:solidFill>
                <a:latin typeface="Arial" charset="0"/>
              </a:rPr>
              <a:t> </a:t>
            </a:r>
            <a:r>
              <a:rPr lang="de-DE" sz="2000" dirty="0" err="1">
                <a:solidFill>
                  <a:schemeClr val="bg1"/>
                </a:solidFill>
                <a:latin typeface="Arial" charset="0"/>
              </a:rPr>
              <a:t>bedrade</a:t>
            </a:r>
            <a:r>
              <a:rPr lang="de-DE" sz="2000" dirty="0">
                <a:solidFill>
                  <a:schemeClr val="bg1"/>
                </a:solidFill>
                <a:latin typeface="Arial" charset="0"/>
              </a:rPr>
              <a:t> </a:t>
            </a:r>
            <a:r>
              <a:rPr lang="de-DE" sz="2000" dirty="0" err="1">
                <a:solidFill>
                  <a:schemeClr val="bg1"/>
                </a:solidFill>
                <a:latin typeface="Arial" charset="0"/>
              </a:rPr>
              <a:t>sensoren</a:t>
            </a:r>
            <a:endParaRPr lang="de-DE" sz="2000" dirty="0">
              <a:solidFill>
                <a:schemeClr val="bg1"/>
              </a:solidFill>
              <a:latin typeface="Arial" charset="0"/>
            </a:endParaRPr>
          </a:p>
        </p:txBody>
      </p:sp>
      <p:sp>
        <p:nvSpPr>
          <p:cNvPr id="41" name="Inhaltsplatzhalter 2">
            <a:extLst>
              <a:ext uri="{FF2B5EF4-FFF2-40B4-BE49-F238E27FC236}">
                <a16:creationId xmlns:a16="http://schemas.microsoft.com/office/drawing/2014/main" id="{B852C6EE-393A-4E05-9C71-FB3AEBFA78C8}"/>
              </a:ext>
            </a:extLst>
          </p:cNvPr>
          <p:cNvSpPr txBox="1">
            <a:spLocks/>
          </p:cNvSpPr>
          <p:nvPr/>
        </p:nvSpPr>
        <p:spPr bwMode="auto">
          <a:xfrm>
            <a:off x="10867902" y="7377477"/>
            <a:ext cx="2175895"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de-DE" sz="2000" dirty="0">
                <a:solidFill>
                  <a:schemeClr val="bg1"/>
                </a:solidFill>
                <a:latin typeface="Arial" charset="0"/>
              </a:rPr>
              <a:t>Mini-DIN-</a:t>
            </a:r>
            <a:r>
              <a:rPr lang="de-DE" sz="2000" dirty="0" err="1">
                <a:solidFill>
                  <a:schemeClr val="bg1"/>
                </a:solidFill>
                <a:latin typeface="Arial" charset="0"/>
              </a:rPr>
              <a:t>aansluiting</a:t>
            </a:r>
            <a:r>
              <a:rPr lang="de-DE" sz="2000" dirty="0">
                <a:solidFill>
                  <a:schemeClr val="bg1"/>
                </a:solidFill>
                <a:latin typeface="Arial" charset="0"/>
              </a:rPr>
              <a:t> </a:t>
            </a:r>
            <a:r>
              <a:rPr lang="de-DE" sz="2000" dirty="0" err="1">
                <a:solidFill>
                  <a:schemeClr val="bg1"/>
                </a:solidFill>
                <a:latin typeface="Arial" charset="0"/>
              </a:rPr>
              <a:t>voor</a:t>
            </a:r>
            <a:r>
              <a:rPr lang="de-DE" sz="2000" dirty="0">
                <a:solidFill>
                  <a:schemeClr val="bg1"/>
                </a:solidFill>
                <a:latin typeface="Arial" charset="0"/>
              </a:rPr>
              <a:t> </a:t>
            </a:r>
            <a:r>
              <a:rPr lang="de-DE" sz="2000" dirty="0" err="1">
                <a:solidFill>
                  <a:schemeClr val="bg1"/>
                </a:solidFill>
                <a:latin typeface="Arial" charset="0"/>
              </a:rPr>
              <a:t>bedrade</a:t>
            </a:r>
            <a:r>
              <a:rPr lang="de-DE" sz="2000" dirty="0">
                <a:solidFill>
                  <a:schemeClr val="bg1"/>
                </a:solidFill>
                <a:latin typeface="Arial" charset="0"/>
              </a:rPr>
              <a:t> </a:t>
            </a:r>
            <a:r>
              <a:rPr lang="de-DE" sz="2000" dirty="0" err="1">
                <a:solidFill>
                  <a:schemeClr val="bg1"/>
                </a:solidFill>
                <a:latin typeface="Arial" charset="0"/>
              </a:rPr>
              <a:t>sensoren</a:t>
            </a:r>
            <a:endParaRPr lang="de-DE" sz="2000" dirty="0">
              <a:solidFill>
                <a:schemeClr val="bg1"/>
              </a:solidFill>
              <a:latin typeface="Arial" charset="0"/>
            </a:endParaRPr>
          </a:p>
        </p:txBody>
      </p:sp>
      <p:sp>
        <p:nvSpPr>
          <p:cNvPr id="42" name="Inhaltsplatzhalter 2">
            <a:extLst>
              <a:ext uri="{FF2B5EF4-FFF2-40B4-BE49-F238E27FC236}">
                <a16:creationId xmlns:a16="http://schemas.microsoft.com/office/drawing/2014/main" id="{80277B7B-F3DB-4E1A-B60C-E79F11DC6E54}"/>
              </a:ext>
            </a:extLst>
          </p:cNvPr>
          <p:cNvSpPr txBox="1">
            <a:spLocks/>
          </p:cNvSpPr>
          <p:nvPr/>
        </p:nvSpPr>
        <p:spPr bwMode="auto">
          <a:xfrm>
            <a:off x="7395296" y="8283871"/>
            <a:ext cx="2826577"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864"/>
              </a:spcBef>
              <a:buClr>
                <a:schemeClr val="accent1"/>
              </a:buClr>
              <a:buNone/>
            </a:pPr>
            <a:r>
              <a:rPr lang="en-US" sz="2000" dirty="0" err="1">
                <a:solidFill>
                  <a:schemeClr val="bg1"/>
                </a:solidFill>
                <a:latin typeface="Arial" charset="0"/>
              </a:rPr>
              <a:t>Eenvoudig</a:t>
            </a:r>
            <a:r>
              <a:rPr lang="en-US" sz="2000" dirty="0">
                <a:solidFill>
                  <a:schemeClr val="bg1"/>
                </a:solidFill>
                <a:latin typeface="Arial" charset="0"/>
              </a:rPr>
              <a:t> </a:t>
            </a:r>
            <a:r>
              <a:rPr lang="en-US" sz="2000" dirty="0" err="1">
                <a:solidFill>
                  <a:schemeClr val="bg1"/>
                </a:solidFill>
                <a:latin typeface="Arial" charset="0"/>
              </a:rPr>
              <a:t>uit</a:t>
            </a:r>
            <a:r>
              <a:rPr lang="en-US" sz="2000" dirty="0">
                <a:solidFill>
                  <a:schemeClr val="bg1"/>
                </a:solidFill>
                <a:latin typeface="Arial" charset="0"/>
              </a:rPr>
              <a:t> </a:t>
            </a:r>
            <a:r>
              <a:rPr lang="en-US" sz="2000" dirty="0" err="1">
                <a:solidFill>
                  <a:schemeClr val="bg1"/>
                </a:solidFill>
                <a:latin typeface="Arial" charset="0"/>
              </a:rPr>
              <a:t>te</a:t>
            </a:r>
            <a:r>
              <a:rPr lang="en-US" sz="2000" dirty="0">
                <a:solidFill>
                  <a:schemeClr val="bg1"/>
                </a:solidFill>
                <a:latin typeface="Arial" charset="0"/>
              </a:rPr>
              <a:t> </a:t>
            </a:r>
            <a:r>
              <a:rPr lang="en-US" sz="2000" dirty="0" err="1">
                <a:solidFill>
                  <a:schemeClr val="bg1"/>
                </a:solidFill>
                <a:latin typeface="Arial" charset="0"/>
              </a:rPr>
              <a:t>klappen</a:t>
            </a:r>
            <a:r>
              <a:rPr lang="en-US" sz="2000" dirty="0">
                <a:solidFill>
                  <a:schemeClr val="bg1"/>
                </a:solidFill>
                <a:latin typeface="Arial" charset="0"/>
              </a:rPr>
              <a:t> </a:t>
            </a:r>
            <a:r>
              <a:rPr lang="en-US" sz="2000" dirty="0" err="1">
                <a:solidFill>
                  <a:schemeClr val="bg1"/>
                </a:solidFill>
                <a:latin typeface="Arial" charset="0"/>
              </a:rPr>
              <a:t>haak</a:t>
            </a:r>
            <a:r>
              <a:rPr lang="en-US" sz="2000" dirty="0">
                <a:solidFill>
                  <a:schemeClr val="bg1"/>
                </a:solidFill>
                <a:latin typeface="Arial" charset="0"/>
              </a:rPr>
              <a:t>, </a:t>
            </a:r>
            <a:r>
              <a:rPr lang="en-US" sz="2000" dirty="0" err="1">
                <a:solidFill>
                  <a:schemeClr val="bg1"/>
                </a:solidFill>
                <a:latin typeface="Arial" charset="0"/>
              </a:rPr>
              <a:t>optioneel</a:t>
            </a:r>
            <a:r>
              <a:rPr lang="en-US" sz="2000" dirty="0">
                <a:solidFill>
                  <a:schemeClr val="bg1"/>
                </a:solidFill>
                <a:latin typeface="Arial" charset="0"/>
              </a:rPr>
              <a:t> </a:t>
            </a:r>
            <a:r>
              <a:rPr lang="en-US" sz="2000" dirty="0" err="1">
                <a:solidFill>
                  <a:schemeClr val="bg1"/>
                </a:solidFill>
                <a:latin typeface="Arial" charset="0"/>
              </a:rPr>
              <a:t>te</a:t>
            </a:r>
            <a:r>
              <a:rPr lang="en-US" sz="2000" dirty="0">
                <a:solidFill>
                  <a:schemeClr val="bg1"/>
                </a:solidFill>
                <a:latin typeface="Arial" charset="0"/>
              </a:rPr>
              <a:t> </a:t>
            </a:r>
            <a:r>
              <a:rPr lang="en-US" sz="2000" dirty="0" err="1">
                <a:solidFill>
                  <a:schemeClr val="bg1"/>
                </a:solidFill>
                <a:latin typeface="Arial" charset="0"/>
              </a:rPr>
              <a:t>vervangen</a:t>
            </a:r>
            <a:r>
              <a:rPr lang="en-US" sz="2000" dirty="0">
                <a:solidFill>
                  <a:schemeClr val="bg1"/>
                </a:solidFill>
                <a:latin typeface="Arial" charset="0"/>
              </a:rPr>
              <a:t> </a:t>
            </a:r>
            <a:r>
              <a:rPr lang="en-US" sz="2000" dirty="0" err="1">
                <a:solidFill>
                  <a:schemeClr val="bg1"/>
                </a:solidFill>
                <a:latin typeface="Arial" charset="0"/>
              </a:rPr>
              <a:t>voor</a:t>
            </a:r>
            <a:r>
              <a:rPr lang="en-US" sz="2000" dirty="0">
                <a:solidFill>
                  <a:schemeClr val="bg1"/>
                </a:solidFill>
                <a:latin typeface="Arial" charset="0"/>
              </a:rPr>
              <a:t> </a:t>
            </a:r>
            <a:r>
              <a:rPr lang="en-US" sz="2000" dirty="0" err="1">
                <a:solidFill>
                  <a:schemeClr val="bg1"/>
                </a:solidFill>
                <a:latin typeface="Arial" charset="0"/>
              </a:rPr>
              <a:t>magneet</a:t>
            </a:r>
            <a:endParaRPr lang="en-US" sz="2000" dirty="0">
              <a:solidFill>
                <a:schemeClr val="bg1"/>
              </a:solidFill>
              <a:latin typeface="Arial" charset="0"/>
            </a:endParaRPr>
          </a:p>
        </p:txBody>
      </p:sp>
      <p:sp>
        <p:nvSpPr>
          <p:cNvPr id="54" name="Inhaltsplatzhalter 2">
            <a:extLst>
              <a:ext uri="{FF2B5EF4-FFF2-40B4-BE49-F238E27FC236}">
                <a16:creationId xmlns:a16="http://schemas.microsoft.com/office/drawing/2014/main" id="{97F2772C-24FF-44EC-9726-A27B23058E95}"/>
              </a:ext>
            </a:extLst>
          </p:cNvPr>
          <p:cNvSpPr txBox="1">
            <a:spLocks/>
          </p:cNvSpPr>
          <p:nvPr/>
        </p:nvSpPr>
        <p:spPr bwMode="auto">
          <a:xfrm>
            <a:off x="7630600" y="6802136"/>
            <a:ext cx="2175895" cy="14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r">
              <a:spcBef>
                <a:spcPts val="864"/>
              </a:spcBef>
              <a:buClr>
                <a:schemeClr val="accent1"/>
              </a:buClr>
              <a:buNone/>
            </a:pPr>
            <a:r>
              <a:rPr lang="de-DE" sz="2000" dirty="0">
                <a:solidFill>
                  <a:schemeClr val="bg1"/>
                </a:solidFill>
                <a:latin typeface="Arial" charset="0"/>
              </a:rPr>
              <a:t>Mini-USB- </a:t>
            </a:r>
            <a:r>
              <a:rPr lang="de-DE" sz="2000" dirty="0" err="1">
                <a:solidFill>
                  <a:schemeClr val="bg1"/>
                </a:solidFill>
                <a:latin typeface="Arial" charset="0"/>
              </a:rPr>
              <a:t>aansluiting</a:t>
            </a:r>
            <a:r>
              <a:rPr lang="de-DE" sz="2000" dirty="0">
                <a:solidFill>
                  <a:schemeClr val="bg1"/>
                </a:solidFill>
                <a:latin typeface="Arial" charset="0"/>
              </a:rPr>
              <a:t> </a:t>
            </a:r>
            <a:r>
              <a:rPr lang="de-DE" sz="2000" dirty="0" err="1">
                <a:solidFill>
                  <a:schemeClr val="bg1"/>
                </a:solidFill>
                <a:latin typeface="Arial" charset="0"/>
              </a:rPr>
              <a:t>onder</a:t>
            </a:r>
            <a:r>
              <a:rPr lang="de-DE" sz="2000" dirty="0">
                <a:solidFill>
                  <a:schemeClr val="bg1"/>
                </a:solidFill>
                <a:latin typeface="Arial" charset="0"/>
              </a:rPr>
              <a:t> de </a:t>
            </a:r>
            <a:r>
              <a:rPr lang="de-DE" sz="2000" dirty="0" err="1">
                <a:solidFill>
                  <a:schemeClr val="bg1"/>
                </a:solidFill>
                <a:latin typeface="Arial" charset="0"/>
              </a:rPr>
              <a:t>batterijklep</a:t>
            </a:r>
            <a:endParaRPr lang="de-DE" sz="2000" dirty="0">
              <a:solidFill>
                <a:schemeClr val="bg1"/>
              </a:solidFill>
              <a:latin typeface="Arial" charset="0"/>
            </a:endParaRPr>
          </a:p>
        </p:txBody>
      </p:sp>
    </p:spTree>
    <p:extLst>
      <p:ext uri="{BB962C8B-B14F-4D97-AF65-F5344CB8AC3E}">
        <p14:creationId xmlns:p14="http://schemas.microsoft.com/office/powerpoint/2010/main" val="1265679041"/>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8A8E04-4091-40EE-B487-89BBE035F5A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32362A3-AE66-4B9E-AAEF-7182F88D0FE9}"/>
              </a:ext>
            </a:extLst>
          </p:cNvPr>
          <p:cNvSpPr>
            <a:spLocks noGrp="1"/>
          </p:cNvSpPr>
          <p:nvPr>
            <p:ph idx="1"/>
          </p:nvPr>
        </p:nvSpPr>
        <p:spPr/>
        <p:txBody>
          <a:bodyPr/>
          <a:lstStyle/>
          <a:p>
            <a:endParaRPr lang="nl-NL" dirty="0"/>
          </a:p>
        </p:txBody>
      </p:sp>
      <p:pic>
        <p:nvPicPr>
          <p:cNvPr id="4" name="Grafik 10">
            <a:extLst>
              <a:ext uri="{FF2B5EF4-FFF2-40B4-BE49-F238E27FC236}">
                <a16:creationId xmlns:a16="http://schemas.microsoft.com/office/drawing/2014/main" id="{631579A2-C089-4EF3-845A-2BC86545B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559338" cy="9879891"/>
          </a:xfrm>
          <a:prstGeom prst="rect">
            <a:avLst/>
          </a:prstGeom>
        </p:spPr>
      </p:pic>
      <p:sp>
        <p:nvSpPr>
          <p:cNvPr id="5" name="Rechteck 11">
            <a:extLst>
              <a:ext uri="{FF2B5EF4-FFF2-40B4-BE49-F238E27FC236}">
                <a16:creationId xmlns:a16="http://schemas.microsoft.com/office/drawing/2014/main" id="{8224EC9A-B3B0-4575-9600-E0DABD98A7C5}"/>
              </a:ext>
            </a:extLst>
          </p:cNvPr>
          <p:cNvSpPr/>
          <p:nvPr/>
        </p:nvSpPr>
        <p:spPr bwMode="auto">
          <a:xfrm>
            <a:off x="-1" y="0"/>
            <a:ext cx="17559337" cy="9875838"/>
          </a:xfrm>
          <a:prstGeom prst="rect">
            <a:avLst/>
          </a:prstGeom>
          <a:solidFill>
            <a:schemeClr val="accent2">
              <a:alpha val="45000"/>
            </a:schemeClr>
          </a:solidFill>
          <a:ln>
            <a:noFill/>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de-DE" sz="1600" b="0" i="0" u="none" strike="noStrike" cap="none" normalizeH="0" baseline="0" dirty="0">
              <a:ln>
                <a:noFill/>
              </a:ln>
              <a:solidFill>
                <a:schemeClr val="tx1"/>
              </a:solidFill>
              <a:effectLst/>
              <a:latin typeface="Arial" charset="0"/>
            </a:endParaRPr>
          </a:p>
        </p:txBody>
      </p:sp>
      <p:pic>
        <p:nvPicPr>
          <p:cNvPr id="6" name="Grafik 47" descr="Ein Bild, das sitzend, klein, Tisch, haltend enthält.&#10;&#10;Automatisch generierte Beschreibung">
            <a:extLst>
              <a:ext uri="{FF2B5EF4-FFF2-40B4-BE49-F238E27FC236}">
                <a16:creationId xmlns:a16="http://schemas.microsoft.com/office/drawing/2014/main" id="{CE97E6EB-600D-4E9B-A9A8-156D233F9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696" y="3126972"/>
            <a:ext cx="1812607" cy="1436251"/>
          </a:xfrm>
          <a:prstGeom prst="rect">
            <a:avLst/>
          </a:prstGeom>
        </p:spPr>
      </p:pic>
      <p:pic>
        <p:nvPicPr>
          <p:cNvPr id="7" name="Grafik 49" descr="Ein Bild, das sitzend, Tisch, Anzeige, Telefon enthält.&#10;&#10;Automatisch generierte Beschreibung">
            <a:extLst>
              <a:ext uri="{FF2B5EF4-FFF2-40B4-BE49-F238E27FC236}">
                <a16:creationId xmlns:a16="http://schemas.microsoft.com/office/drawing/2014/main" id="{15805E83-41AC-4CB0-ACB7-9776E1E693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1633" y="1861374"/>
            <a:ext cx="1965136" cy="2956602"/>
          </a:xfrm>
          <a:prstGeom prst="rect">
            <a:avLst/>
          </a:prstGeom>
        </p:spPr>
      </p:pic>
      <p:pic>
        <p:nvPicPr>
          <p:cNvPr id="8" name="Grafik 51" descr="Ein Bild, das sitzend, Tisch, Mobiltelefon, Telefon enthält.&#10;&#10;Automatisch generierte Beschreibung">
            <a:extLst>
              <a:ext uri="{FF2B5EF4-FFF2-40B4-BE49-F238E27FC236}">
                <a16:creationId xmlns:a16="http://schemas.microsoft.com/office/drawing/2014/main" id="{0C114A49-1FD7-400D-AD8B-746DA38248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76213" y="1663973"/>
            <a:ext cx="1965136" cy="2956603"/>
          </a:xfrm>
          <a:prstGeom prst="rect">
            <a:avLst/>
          </a:prstGeom>
        </p:spPr>
      </p:pic>
      <p:sp>
        <p:nvSpPr>
          <p:cNvPr id="9" name="Rectangle 2">
            <a:extLst>
              <a:ext uri="{FF2B5EF4-FFF2-40B4-BE49-F238E27FC236}">
                <a16:creationId xmlns:a16="http://schemas.microsoft.com/office/drawing/2014/main" id="{AF180DD7-9D93-488F-9485-C7EC1D12E5B4}"/>
              </a:ext>
            </a:extLst>
          </p:cNvPr>
          <p:cNvSpPr txBox="1">
            <a:spLocks noChangeArrowheads="1"/>
          </p:cNvSpPr>
          <p:nvPr/>
        </p:nvSpPr>
        <p:spPr bwMode="auto">
          <a:xfrm>
            <a:off x="2154933" y="4881985"/>
            <a:ext cx="13393488" cy="1065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algn="l" rtl="0" eaLnBrk="1" fontAlgn="base" hangingPunct="1">
              <a:lnSpc>
                <a:spcPts val="3072"/>
              </a:lnSpc>
              <a:spcBef>
                <a:spcPct val="0"/>
              </a:spcBef>
              <a:spcAft>
                <a:spcPct val="0"/>
              </a:spcAft>
              <a:defRPr sz="3500" b="1">
                <a:solidFill>
                  <a:srgbClr val="58585A"/>
                </a:solidFill>
                <a:latin typeface="+mj-lt"/>
                <a:ea typeface="+mj-ea"/>
                <a:cs typeface="+mj-cs"/>
              </a:defRPr>
            </a:lvl1pPr>
            <a:lvl2pPr algn="l" rtl="0" eaLnBrk="1" fontAlgn="base" hangingPunct="1">
              <a:spcBef>
                <a:spcPct val="0"/>
              </a:spcBef>
              <a:spcAft>
                <a:spcPct val="0"/>
              </a:spcAft>
              <a:defRPr sz="4600">
                <a:solidFill>
                  <a:schemeClr val="tx2"/>
                </a:solidFill>
                <a:latin typeface="Arial" charset="0"/>
              </a:defRPr>
            </a:lvl2pPr>
            <a:lvl3pPr algn="l" rtl="0" eaLnBrk="1" fontAlgn="base" hangingPunct="1">
              <a:spcBef>
                <a:spcPct val="0"/>
              </a:spcBef>
              <a:spcAft>
                <a:spcPct val="0"/>
              </a:spcAft>
              <a:defRPr sz="4600">
                <a:solidFill>
                  <a:schemeClr val="tx2"/>
                </a:solidFill>
                <a:latin typeface="Arial" charset="0"/>
              </a:defRPr>
            </a:lvl3pPr>
            <a:lvl4pPr algn="l" rtl="0" eaLnBrk="1" fontAlgn="base" hangingPunct="1">
              <a:spcBef>
                <a:spcPct val="0"/>
              </a:spcBef>
              <a:spcAft>
                <a:spcPct val="0"/>
              </a:spcAft>
              <a:defRPr sz="4600">
                <a:solidFill>
                  <a:schemeClr val="tx2"/>
                </a:solidFill>
                <a:latin typeface="Arial" charset="0"/>
              </a:defRPr>
            </a:lvl4pPr>
            <a:lvl5pPr algn="l" rtl="0" eaLnBrk="1" fontAlgn="base" hangingPunct="1">
              <a:spcBef>
                <a:spcPct val="0"/>
              </a:spcBef>
              <a:spcAft>
                <a:spcPct val="0"/>
              </a:spcAft>
              <a:defRPr sz="4600">
                <a:solidFill>
                  <a:schemeClr val="tx2"/>
                </a:solidFill>
                <a:latin typeface="Arial" charset="0"/>
              </a:defRPr>
            </a:lvl5pPr>
            <a:lvl6pPr marL="877915" algn="l" rtl="0" eaLnBrk="1" fontAlgn="base" hangingPunct="1">
              <a:spcBef>
                <a:spcPct val="0"/>
              </a:spcBef>
              <a:spcAft>
                <a:spcPct val="0"/>
              </a:spcAft>
              <a:defRPr sz="4600">
                <a:solidFill>
                  <a:schemeClr val="tx2"/>
                </a:solidFill>
                <a:latin typeface="Arial" charset="0"/>
              </a:defRPr>
            </a:lvl6pPr>
            <a:lvl7pPr marL="1755831" algn="l" rtl="0" eaLnBrk="1" fontAlgn="base" hangingPunct="1">
              <a:spcBef>
                <a:spcPct val="0"/>
              </a:spcBef>
              <a:spcAft>
                <a:spcPct val="0"/>
              </a:spcAft>
              <a:defRPr sz="4600">
                <a:solidFill>
                  <a:schemeClr val="tx2"/>
                </a:solidFill>
                <a:latin typeface="Arial" charset="0"/>
              </a:defRPr>
            </a:lvl7pPr>
            <a:lvl8pPr marL="2633746" algn="l" rtl="0" eaLnBrk="1" fontAlgn="base" hangingPunct="1">
              <a:spcBef>
                <a:spcPct val="0"/>
              </a:spcBef>
              <a:spcAft>
                <a:spcPct val="0"/>
              </a:spcAft>
              <a:defRPr sz="4600">
                <a:solidFill>
                  <a:schemeClr val="tx2"/>
                </a:solidFill>
                <a:latin typeface="Arial" charset="0"/>
              </a:defRPr>
            </a:lvl8pPr>
            <a:lvl9pPr marL="3511662" algn="l" rtl="0" eaLnBrk="1" fontAlgn="base" hangingPunct="1">
              <a:spcBef>
                <a:spcPct val="0"/>
              </a:spcBef>
              <a:spcAft>
                <a:spcPct val="0"/>
              </a:spcAft>
              <a:defRPr sz="4600">
                <a:solidFill>
                  <a:schemeClr val="tx2"/>
                </a:solidFill>
                <a:latin typeface="Arial" charset="0"/>
              </a:defRPr>
            </a:lvl9pPr>
          </a:lstStyle>
          <a:p>
            <a:pPr algn="ctr">
              <a:lnSpc>
                <a:spcPct val="100000"/>
              </a:lnSpc>
            </a:pPr>
            <a:r>
              <a:rPr lang="nl-NL" sz="5400" dirty="0">
                <a:solidFill>
                  <a:schemeClr val="accent1"/>
                </a:solidFill>
              </a:rPr>
              <a:t>De perfecte sets</a:t>
            </a:r>
          </a:p>
          <a:p>
            <a:pPr algn="ctr">
              <a:lnSpc>
                <a:spcPct val="100000"/>
              </a:lnSpc>
            </a:pPr>
            <a:r>
              <a:rPr lang="nl-NL" sz="5400" dirty="0">
                <a:solidFill>
                  <a:schemeClr val="accent1"/>
                </a:solidFill>
              </a:rPr>
              <a:t>om de markt verder uit te bouwen</a:t>
            </a:r>
            <a:endParaRPr lang="nl-NL" sz="5400" dirty="0">
              <a:solidFill>
                <a:schemeClr val="bg1"/>
              </a:solidFill>
            </a:endParaRPr>
          </a:p>
        </p:txBody>
      </p:sp>
      <p:pic>
        <p:nvPicPr>
          <p:cNvPr id="10" name="Afbeelding 9">
            <a:extLst>
              <a:ext uri="{FF2B5EF4-FFF2-40B4-BE49-F238E27FC236}">
                <a16:creationId xmlns:a16="http://schemas.microsoft.com/office/drawing/2014/main" id="{3630878F-DFA6-434C-AAFB-ED49B8FAD6FC}"/>
              </a:ext>
            </a:extLst>
          </p:cNvPr>
          <p:cNvPicPr>
            <a:picLocks noChangeAspect="1"/>
          </p:cNvPicPr>
          <p:nvPr/>
        </p:nvPicPr>
        <p:blipFill>
          <a:blip r:embed="rId6"/>
          <a:stretch>
            <a:fillRect/>
          </a:stretch>
        </p:blipFill>
        <p:spPr>
          <a:xfrm>
            <a:off x="4625552" y="2009285"/>
            <a:ext cx="2429123" cy="2429123"/>
          </a:xfrm>
          <a:prstGeom prst="rect">
            <a:avLst/>
          </a:prstGeom>
        </p:spPr>
      </p:pic>
    </p:spTree>
    <p:extLst>
      <p:ext uri="{BB962C8B-B14F-4D97-AF65-F5344CB8AC3E}">
        <p14:creationId xmlns:p14="http://schemas.microsoft.com/office/powerpoint/2010/main" val="83076664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4B5E9A5-FD2B-4DA2-A97D-6FCE514A6E04}"/>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F838BD89-1C10-4711-A5B9-4D1591AF8A97}"/>
              </a:ext>
            </a:extLst>
          </p:cNvPr>
          <p:cNvPicPr>
            <a:picLocks noGrp="1" noChangeAspect="1"/>
          </p:cNvPicPr>
          <p:nvPr>
            <p:ph idx="1"/>
          </p:nvPr>
        </p:nvPicPr>
        <p:blipFill>
          <a:blip r:embed="rId2"/>
          <a:stretch>
            <a:fillRect/>
          </a:stretch>
        </p:blipFill>
        <p:spPr>
          <a:xfrm>
            <a:off x="1" y="-14659"/>
            <a:ext cx="17559338" cy="10209162"/>
          </a:xfrm>
          <a:prstGeom prst="rect">
            <a:avLst/>
          </a:prstGeom>
        </p:spPr>
      </p:pic>
    </p:spTree>
    <p:extLst>
      <p:ext uri="{BB962C8B-B14F-4D97-AF65-F5344CB8AC3E}">
        <p14:creationId xmlns:p14="http://schemas.microsoft.com/office/powerpoint/2010/main" val="1672050280"/>
      </p:ext>
    </p:extLst>
  </p:cSld>
  <p:clrMapOvr>
    <a:masterClrMapping/>
  </p:clrMapOvr>
  <p:transition spd="med">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persoon, vasthouden, hand, zwart&#10;&#10;Automatisch gegenereerde beschrijving">
            <a:extLst>
              <a:ext uri="{FF2B5EF4-FFF2-40B4-BE49-F238E27FC236}">
                <a16:creationId xmlns:a16="http://schemas.microsoft.com/office/drawing/2014/main" id="{7C345E86-CF94-48DE-AF86-98E293556D46}"/>
              </a:ext>
            </a:extLst>
          </p:cNvPr>
          <p:cNvPicPr>
            <a:picLocks noChangeAspect="1"/>
          </p:cNvPicPr>
          <p:nvPr/>
        </p:nvPicPr>
        <p:blipFill>
          <a:blip r:embed="rId2"/>
          <a:stretch>
            <a:fillRect/>
          </a:stretch>
        </p:blipFill>
        <p:spPr>
          <a:xfrm>
            <a:off x="2698792" y="1337520"/>
            <a:ext cx="3704613" cy="3270868"/>
          </a:xfrm>
          <a:prstGeom prst="rect">
            <a:avLst/>
          </a:prstGeom>
        </p:spPr>
      </p:pic>
      <p:pic>
        <p:nvPicPr>
          <p:cNvPr id="13" name="Afbeelding 12" descr="Afbeelding met tekst&#10;&#10;Automatisch gegenereerde beschrijving">
            <a:extLst>
              <a:ext uri="{FF2B5EF4-FFF2-40B4-BE49-F238E27FC236}">
                <a16:creationId xmlns:a16="http://schemas.microsoft.com/office/drawing/2014/main" id="{D6AF98CE-2DF1-44D0-A9CD-8F00C4012C6E}"/>
              </a:ext>
            </a:extLst>
          </p:cNvPr>
          <p:cNvPicPr>
            <a:picLocks noChangeAspect="1"/>
          </p:cNvPicPr>
          <p:nvPr/>
        </p:nvPicPr>
        <p:blipFill>
          <a:blip r:embed="rId3"/>
          <a:stretch>
            <a:fillRect/>
          </a:stretch>
        </p:blipFill>
        <p:spPr>
          <a:xfrm>
            <a:off x="6763444" y="1337520"/>
            <a:ext cx="9361041" cy="3316834"/>
          </a:xfrm>
          <a:prstGeom prst="rect">
            <a:avLst/>
          </a:prstGeom>
        </p:spPr>
      </p:pic>
      <p:pic>
        <p:nvPicPr>
          <p:cNvPr id="11" name="Tijdelijke aanduiding voor inhoud 10" descr="Afbeelding met binnen, zwart&#10;&#10;Automatisch gegenereerde beschrijving">
            <a:extLst>
              <a:ext uri="{FF2B5EF4-FFF2-40B4-BE49-F238E27FC236}">
                <a16:creationId xmlns:a16="http://schemas.microsoft.com/office/drawing/2014/main" id="{E1EA40B8-BBE5-4561-B29E-DA41D2BB45D0}"/>
              </a:ext>
            </a:extLst>
          </p:cNvPr>
          <p:cNvPicPr>
            <a:picLocks noGrp="1" noChangeAspect="1"/>
          </p:cNvPicPr>
          <p:nvPr>
            <p:ph idx="1"/>
          </p:nvPr>
        </p:nvPicPr>
        <p:blipFill>
          <a:blip r:embed="rId4"/>
          <a:stretch>
            <a:fillRect/>
          </a:stretch>
        </p:blipFill>
        <p:spPr>
          <a:xfrm>
            <a:off x="1866901" y="4577198"/>
            <a:ext cx="6385719" cy="4969233"/>
          </a:xfrm>
          <a:prstGeom prst="rect">
            <a:avLst/>
          </a:prstGeom>
        </p:spPr>
      </p:pic>
      <p:pic>
        <p:nvPicPr>
          <p:cNvPr id="17" name="Afbeelding 16" descr="Afbeelding met persoon, vasthouden, hand, binnen&#10;&#10;Automatisch gegenereerde beschrijving">
            <a:extLst>
              <a:ext uri="{FF2B5EF4-FFF2-40B4-BE49-F238E27FC236}">
                <a16:creationId xmlns:a16="http://schemas.microsoft.com/office/drawing/2014/main" id="{7B955F7A-A3F3-4076-8C32-495A174AF24C}"/>
              </a:ext>
            </a:extLst>
          </p:cNvPr>
          <p:cNvPicPr>
            <a:picLocks noChangeAspect="1"/>
          </p:cNvPicPr>
          <p:nvPr/>
        </p:nvPicPr>
        <p:blipFill>
          <a:blip r:embed="rId5"/>
          <a:stretch>
            <a:fillRect/>
          </a:stretch>
        </p:blipFill>
        <p:spPr>
          <a:xfrm>
            <a:off x="9451975" y="4943574"/>
            <a:ext cx="5016326" cy="4451252"/>
          </a:xfrm>
          <a:prstGeom prst="rect">
            <a:avLst/>
          </a:prstGeom>
        </p:spPr>
      </p:pic>
      <p:sp>
        <p:nvSpPr>
          <p:cNvPr id="15" name="Title 1">
            <a:extLst>
              <a:ext uri="{FF2B5EF4-FFF2-40B4-BE49-F238E27FC236}">
                <a16:creationId xmlns:a16="http://schemas.microsoft.com/office/drawing/2014/main" id="{661EA6F0-4777-4E0C-9D1C-72D5A9ACE369}"/>
              </a:ext>
            </a:extLst>
          </p:cNvPr>
          <p:cNvSpPr>
            <a:spLocks noGrp="1"/>
          </p:cNvSpPr>
          <p:nvPr>
            <p:ph type="title"/>
          </p:nvPr>
        </p:nvSpPr>
        <p:spPr>
          <a:xfrm>
            <a:off x="731639" y="329407"/>
            <a:ext cx="10537032" cy="438926"/>
          </a:xfrm>
        </p:spPr>
        <p:txBody>
          <a:bodyPr wrap="square" anchor="ctr">
            <a:normAutofit/>
          </a:bodyPr>
          <a:lstStyle/>
          <a:p>
            <a:r>
              <a:rPr lang="en-US" dirty="0" err="1"/>
              <a:t>Nieuwe</a:t>
            </a:r>
            <a:r>
              <a:rPr lang="en-US" dirty="0"/>
              <a:t> Testo 915i Smart Probe </a:t>
            </a:r>
          </a:p>
        </p:txBody>
      </p:sp>
    </p:spTree>
    <p:extLst>
      <p:ext uri="{BB962C8B-B14F-4D97-AF65-F5344CB8AC3E}">
        <p14:creationId xmlns:p14="http://schemas.microsoft.com/office/powerpoint/2010/main" val="19732617"/>
      </p:ext>
    </p:extLst>
  </p:cSld>
  <p:clrMapOvr>
    <a:masterClrMapping/>
  </p:clrMapOvr>
  <p:transition spd="med">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0AB0D05-9A5C-4C73-B972-99910A51CF63}"/>
              </a:ext>
            </a:extLst>
          </p:cNvPr>
          <p:cNvSpPr>
            <a:spLocks noGrp="1" noChangeArrowheads="1"/>
          </p:cNvSpPr>
          <p:nvPr>
            <p:ph type="ctrTitle"/>
          </p:nvPr>
        </p:nvSpPr>
        <p:spPr>
          <a:xfrm>
            <a:off x="687545" y="4937919"/>
            <a:ext cx="8849783" cy="746911"/>
          </a:xfrm>
        </p:spPr>
        <p:txBody>
          <a:bodyPr/>
          <a:lstStyle/>
          <a:p>
            <a:r>
              <a:rPr lang="en-GB" sz="4400" dirty="0"/>
              <a:t>testo 883 </a:t>
            </a:r>
            <a:r>
              <a:rPr lang="en-GB" sz="4400" dirty="0" err="1"/>
              <a:t>warmtebeeldcamera</a:t>
            </a:r>
            <a:endParaRPr lang="en-GB" sz="4400" dirty="0"/>
          </a:p>
        </p:txBody>
      </p:sp>
      <p:sp>
        <p:nvSpPr>
          <p:cNvPr id="9" name="Untertitel 2">
            <a:extLst>
              <a:ext uri="{FF2B5EF4-FFF2-40B4-BE49-F238E27FC236}">
                <a16:creationId xmlns:a16="http://schemas.microsoft.com/office/drawing/2014/main" id="{DFEF8AE8-5B36-487C-A5BA-40DF6C53FF1F}"/>
              </a:ext>
            </a:extLst>
          </p:cNvPr>
          <p:cNvSpPr>
            <a:spLocks noGrp="1"/>
          </p:cNvSpPr>
          <p:nvPr>
            <p:ph type="subTitle" idx="1"/>
          </p:nvPr>
        </p:nvSpPr>
        <p:spPr>
          <a:xfrm>
            <a:off x="687545" y="3425751"/>
            <a:ext cx="8092124" cy="707886"/>
          </a:xfrm>
        </p:spPr>
        <p:txBody>
          <a:bodyPr/>
          <a:lstStyle/>
          <a:p>
            <a:r>
              <a:rPr lang="en-GB" dirty="0"/>
              <a:t>De </a:t>
            </a:r>
            <a:r>
              <a:rPr lang="en-GB" dirty="0" err="1"/>
              <a:t>nieuwe</a:t>
            </a:r>
            <a:endParaRPr lang="en-GB" dirty="0"/>
          </a:p>
        </p:txBody>
      </p:sp>
      <p:pic>
        <p:nvPicPr>
          <p:cNvPr id="11" name="Grafik 1">
            <a:extLst>
              <a:ext uri="{FF2B5EF4-FFF2-40B4-BE49-F238E27FC236}">
                <a16:creationId xmlns:a16="http://schemas.microsoft.com/office/drawing/2014/main" id="{3A262114-C05B-4274-A5BC-9FB7950CEBC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18" b="96353" l="9626" r="90107">
                        <a14:foregroundMark x1="10428" y1="9765" x2="25936" y2="6235"/>
                        <a14:foregroundMark x1="25936" y1="6235" x2="47326" y2="5176"/>
                        <a14:foregroundMark x1="47326" y1="5176" x2="62567" y2="7412"/>
                        <a14:foregroundMark x1="62567" y1="7412" x2="73529" y2="10941"/>
                        <a14:foregroundMark x1="73529" y1="10941" x2="77273" y2="16824"/>
                        <a14:foregroundMark x1="13102" y1="5412" x2="56417" y2="4235"/>
                        <a14:foregroundMark x1="56417" y1="4235" x2="73797" y2="4941"/>
                        <a14:foregroundMark x1="90374" y1="17059" x2="89037" y2="27765"/>
                        <a14:foregroundMark x1="32620" y1="86706" x2="33155" y2="92824"/>
                        <a14:foregroundMark x1="33155" y1="92824" x2="47594" y2="94941"/>
                        <a14:foregroundMark x1="47594" y1="94941" x2="60428" y2="92353"/>
                        <a14:foregroundMark x1="60428" y1="92353" x2="60160" y2="85647"/>
                        <a14:foregroundMark x1="30749" y1="94706" x2="44118" y2="96353"/>
                        <a14:foregroundMark x1="44118" y1="96353" x2="62032" y2="95882"/>
                      </a14:backgroundRemoval>
                    </a14:imgEffect>
                  </a14:imgLayer>
                </a14:imgProps>
              </a:ext>
            </a:extLst>
          </a:blip>
          <a:srcRect b="2907"/>
          <a:stretch/>
        </p:blipFill>
        <p:spPr>
          <a:xfrm>
            <a:off x="14497043" y="329407"/>
            <a:ext cx="3085063" cy="6807708"/>
          </a:xfrm>
          <a:prstGeom prst="rect">
            <a:avLst/>
          </a:prstGeom>
          <a:effectLst>
            <a:reflection blurRad="6350" stA="27000" endPos="16000" dir="5400000" sy="-100000" algn="bl" rotWithShape="0"/>
          </a:effectLst>
        </p:spPr>
      </p:pic>
    </p:spTree>
    <p:extLst>
      <p:ext uri="{BB962C8B-B14F-4D97-AF65-F5344CB8AC3E}">
        <p14:creationId xmlns:p14="http://schemas.microsoft.com/office/powerpoint/2010/main" val="2925344238"/>
      </p:ext>
    </p:extLst>
  </p:cSld>
  <p:clrMapOvr>
    <a:masterClrMapping/>
  </p:clrMapOvr>
  <p:transition spd="med">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EF7C53F-D91D-4149-A14D-03B571C63079}"/>
              </a:ext>
            </a:extLst>
          </p:cNvPr>
          <p:cNvSpPr>
            <a:spLocks noGrp="1"/>
          </p:cNvSpPr>
          <p:nvPr>
            <p:ph idx="1"/>
          </p:nvPr>
        </p:nvSpPr>
        <p:spPr/>
        <p:txBody>
          <a:bodyPr/>
          <a:lstStyle/>
          <a:p>
            <a:endParaRPr lang="de-DE"/>
          </a:p>
        </p:txBody>
      </p:sp>
      <p:pic>
        <p:nvPicPr>
          <p:cNvPr id="8" name="Inhaltsplatzhalter 4">
            <a:extLst>
              <a:ext uri="{FF2B5EF4-FFF2-40B4-BE49-F238E27FC236}">
                <a16:creationId xmlns:a16="http://schemas.microsoft.com/office/drawing/2014/main" id="{9AC179E8-F262-4B64-8EE2-738EE09574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25074" y="-22261"/>
            <a:ext cx="17596618" cy="989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Inhaltsplatzhalter 2">
            <a:extLst>
              <a:ext uri="{FF2B5EF4-FFF2-40B4-BE49-F238E27FC236}">
                <a16:creationId xmlns:a16="http://schemas.microsoft.com/office/drawing/2014/main" id="{6CFF906C-C73C-4F01-BC44-1156E9ADE8A8}"/>
              </a:ext>
            </a:extLst>
          </p:cNvPr>
          <p:cNvSpPr txBox="1">
            <a:spLocks/>
          </p:cNvSpPr>
          <p:nvPr/>
        </p:nvSpPr>
        <p:spPr bwMode="auto">
          <a:xfrm>
            <a:off x="10795893" y="1913583"/>
            <a:ext cx="6696744" cy="733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buNone/>
            </a:pPr>
            <a:r>
              <a:rPr lang="en-US" sz="6000" b="1" kern="0" dirty="0">
                <a:solidFill>
                  <a:schemeClr val="accent1"/>
                </a:solidFill>
              </a:rPr>
              <a:t>De </a:t>
            </a:r>
            <a:r>
              <a:rPr lang="en-US" sz="6000" b="1" kern="0" dirty="0" err="1">
                <a:solidFill>
                  <a:schemeClr val="accent1"/>
                </a:solidFill>
              </a:rPr>
              <a:t>nieuwe</a:t>
            </a:r>
            <a:r>
              <a:rPr lang="en-US" sz="6000" b="1" kern="0" dirty="0">
                <a:solidFill>
                  <a:schemeClr val="accent1"/>
                </a:solidFill>
              </a:rPr>
              <a:t> </a:t>
            </a:r>
            <a:r>
              <a:rPr lang="en-US" sz="6000" b="1" kern="0" dirty="0" err="1">
                <a:solidFill>
                  <a:schemeClr val="accent1"/>
                </a:solidFill>
              </a:rPr>
              <a:t>generatie</a:t>
            </a:r>
            <a:br>
              <a:rPr lang="en-US" sz="6000" b="1" kern="0" dirty="0">
                <a:solidFill>
                  <a:schemeClr val="accent1"/>
                </a:solidFill>
              </a:rPr>
            </a:br>
            <a:r>
              <a:rPr lang="en-US" sz="6000" b="1" kern="0" dirty="0" err="1">
                <a:solidFill>
                  <a:schemeClr val="bg2"/>
                </a:solidFill>
              </a:rPr>
              <a:t>digitale</a:t>
            </a:r>
            <a:r>
              <a:rPr lang="en-US" sz="6000" b="1" kern="0" dirty="0">
                <a:solidFill>
                  <a:schemeClr val="bg2"/>
                </a:solidFill>
              </a:rPr>
              <a:t> manifolds</a:t>
            </a:r>
          </a:p>
        </p:txBody>
      </p:sp>
    </p:spTree>
    <p:extLst>
      <p:ext uri="{BB962C8B-B14F-4D97-AF65-F5344CB8AC3E}">
        <p14:creationId xmlns:p14="http://schemas.microsoft.com/office/powerpoint/2010/main" val="1691690774"/>
      </p:ext>
    </p:extLst>
  </p:cSld>
  <p:clrMapOvr>
    <a:masterClrMapping/>
  </p:clrMapOvr>
  <p:transition spd="med">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C74A9873-C339-4D90-9DD0-AEE69E3F2C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7" r="1454"/>
          <a:stretch/>
        </p:blipFill>
        <p:spPr>
          <a:xfrm>
            <a:off x="5323285" y="1091421"/>
            <a:ext cx="12234905" cy="8476113"/>
          </a:xfrm>
          <a:prstGeom prst="rect">
            <a:avLst/>
          </a:prstGeom>
        </p:spPr>
      </p:pic>
      <p:pic>
        <p:nvPicPr>
          <p:cNvPr id="7" name="Grafik 6">
            <a:extLst>
              <a:ext uri="{FF2B5EF4-FFF2-40B4-BE49-F238E27FC236}">
                <a16:creationId xmlns:a16="http://schemas.microsoft.com/office/drawing/2014/main" id="{7A40FC3B-11CF-422F-9736-4BA32D414D0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48" y="1091421"/>
            <a:ext cx="7569305" cy="8476113"/>
          </a:xfrm>
          <a:prstGeom prst="rect">
            <a:avLst/>
          </a:prstGeom>
        </p:spPr>
      </p:pic>
      <p:pic>
        <p:nvPicPr>
          <p:cNvPr id="2" name="Afbeelding 1">
            <a:extLst>
              <a:ext uri="{FF2B5EF4-FFF2-40B4-BE49-F238E27FC236}">
                <a16:creationId xmlns:a16="http://schemas.microsoft.com/office/drawing/2014/main" id="{9E9A9EAF-D691-41FE-B55C-756772D26659}"/>
              </a:ext>
            </a:extLst>
          </p:cNvPr>
          <p:cNvPicPr>
            <a:picLocks noChangeAspect="1"/>
          </p:cNvPicPr>
          <p:nvPr/>
        </p:nvPicPr>
        <p:blipFill>
          <a:blip r:embed="rId5"/>
          <a:stretch>
            <a:fillRect/>
          </a:stretch>
        </p:blipFill>
        <p:spPr>
          <a:xfrm>
            <a:off x="1421554" y="3081680"/>
            <a:ext cx="3657703" cy="2781501"/>
          </a:xfrm>
          <a:prstGeom prst="rect">
            <a:avLst/>
          </a:prstGeom>
        </p:spPr>
      </p:pic>
      <p:pic>
        <p:nvPicPr>
          <p:cNvPr id="8" name="Grafik 23">
            <a:extLst>
              <a:ext uri="{FF2B5EF4-FFF2-40B4-BE49-F238E27FC236}">
                <a16:creationId xmlns:a16="http://schemas.microsoft.com/office/drawing/2014/main" id="{9CBFF669-617B-4FB4-83E8-7F3E42B64D7C}"/>
              </a:ext>
            </a:extLst>
          </p:cNvPr>
          <p:cNvPicPr preferRelativeResize="0">
            <a:picLocks/>
          </p:cNvPicPr>
          <p:nvPr/>
        </p:nvPicPr>
        <p:blipFill rotWithShape="1">
          <a:blip r:embed="rId6" cstate="print">
            <a:extLst>
              <a:ext uri="{28A0092B-C50C-407E-A947-70E740481C1C}">
                <a14:useLocalDpi xmlns:a14="http://schemas.microsoft.com/office/drawing/2010/main" val="0"/>
              </a:ext>
            </a:extLst>
          </a:blip>
          <a:srcRect r="19238"/>
          <a:stretch/>
        </p:blipFill>
        <p:spPr>
          <a:xfrm>
            <a:off x="1284794" y="6088311"/>
            <a:ext cx="3794463" cy="2883792"/>
          </a:xfrm>
          <a:prstGeom prst="rect">
            <a:avLst/>
          </a:prstGeom>
        </p:spPr>
      </p:pic>
      <p:sp>
        <p:nvSpPr>
          <p:cNvPr id="10" name="Tekstvak 9">
            <a:extLst>
              <a:ext uri="{FF2B5EF4-FFF2-40B4-BE49-F238E27FC236}">
                <a16:creationId xmlns:a16="http://schemas.microsoft.com/office/drawing/2014/main" id="{B9D8AD68-B3A3-40FC-AE66-482462B04CBB}"/>
              </a:ext>
            </a:extLst>
          </p:cNvPr>
          <p:cNvSpPr txBox="1"/>
          <p:nvPr/>
        </p:nvSpPr>
        <p:spPr>
          <a:xfrm>
            <a:off x="-1206401" y="1916862"/>
            <a:ext cx="8776854" cy="569387"/>
          </a:xfrm>
          <a:prstGeom prst="rect">
            <a:avLst/>
          </a:prstGeom>
          <a:noFill/>
        </p:spPr>
        <p:txBody>
          <a:bodyPr wrap="square">
            <a:spAutoFit/>
          </a:bodyPr>
          <a:lstStyle/>
          <a:p>
            <a:r>
              <a:rPr lang="en-GB" baseline="30000" dirty="0">
                <a:solidFill>
                  <a:schemeClr val="bg1"/>
                </a:solidFill>
              </a:rPr>
              <a:t>Het </a:t>
            </a:r>
            <a:r>
              <a:rPr lang="en-GB" baseline="30000" dirty="0" err="1">
                <a:solidFill>
                  <a:schemeClr val="bg1"/>
                </a:solidFill>
              </a:rPr>
              <a:t>opsporen</a:t>
            </a:r>
            <a:r>
              <a:rPr lang="en-GB" baseline="30000" dirty="0">
                <a:solidFill>
                  <a:schemeClr val="bg1"/>
                </a:solidFill>
              </a:rPr>
              <a:t> van </a:t>
            </a:r>
            <a:r>
              <a:rPr lang="en-GB" baseline="30000" dirty="0" err="1">
                <a:solidFill>
                  <a:schemeClr val="bg1"/>
                </a:solidFill>
              </a:rPr>
              <a:t>problemen</a:t>
            </a:r>
            <a:r>
              <a:rPr lang="en-GB" baseline="30000" dirty="0">
                <a:solidFill>
                  <a:schemeClr val="bg1"/>
                </a:solidFill>
              </a:rPr>
              <a:t> in </a:t>
            </a:r>
            <a:r>
              <a:rPr lang="en-GB" baseline="30000" dirty="0" err="1">
                <a:solidFill>
                  <a:schemeClr val="bg1"/>
                </a:solidFill>
              </a:rPr>
              <a:t>schakelkasten</a:t>
            </a:r>
            <a:r>
              <a:rPr lang="en-GB" baseline="30000" dirty="0">
                <a:solidFill>
                  <a:schemeClr val="bg1"/>
                </a:solidFill>
              </a:rPr>
              <a:t>, </a:t>
            </a:r>
            <a:endParaRPr lang="nl-NL" dirty="0"/>
          </a:p>
        </p:txBody>
      </p:sp>
      <p:sp>
        <p:nvSpPr>
          <p:cNvPr id="11" name="Tekstvak 10">
            <a:extLst>
              <a:ext uri="{FF2B5EF4-FFF2-40B4-BE49-F238E27FC236}">
                <a16:creationId xmlns:a16="http://schemas.microsoft.com/office/drawing/2014/main" id="{86D83867-480D-4EDE-8772-49BB96D9DBC2}"/>
              </a:ext>
            </a:extLst>
          </p:cNvPr>
          <p:cNvSpPr txBox="1"/>
          <p:nvPr/>
        </p:nvSpPr>
        <p:spPr>
          <a:xfrm>
            <a:off x="-1507738" y="291641"/>
            <a:ext cx="9379526" cy="461665"/>
          </a:xfrm>
          <a:prstGeom prst="rect">
            <a:avLst/>
          </a:prstGeom>
          <a:noFill/>
        </p:spPr>
        <p:txBody>
          <a:bodyPr wrap="square">
            <a:spAutoFit/>
          </a:bodyPr>
          <a:lstStyle/>
          <a:p>
            <a:r>
              <a:rPr lang="nl-NL" sz="2400" b="1" dirty="0">
                <a:solidFill>
                  <a:schemeClr val="bg1"/>
                </a:solidFill>
                <a:effectLst/>
                <a:latin typeface="+mj-lt"/>
              </a:rPr>
              <a:t>Toepassing</a:t>
            </a:r>
            <a:r>
              <a:rPr lang="nl-NL" sz="2400" b="1" dirty="0">
                <a:solidFill>
                  <a:schemeClr val="bg1"/>
                </a:solidFill>
                <a:effectLst/>
                <a:latin typeface="Segoe UI" panose="020B0502040204020203" pitchFamily="34" charset="0"/>
              </a:rPr>
              <a:t> bij </a:t>
            </a:r>
            <a:r>
              <a:rPr lang="nl-NL" sz="2400" b="1" dirty="0">
                <a:solidFill>
                  <a:schemeClr val="bg1"/>
                </a:solidFill>
                <a:effectLst/>
                <a:latin typeface="+mj-lt"/>
              </a:rPr>
              <a:t>elektrische</a:t>
            </a:r>
            <a:r>
              <a:rPr lang="nl-NL" sz="2400" b="1" dirty="0">
                <a:solidFill>
                  <a:schemeClr val="bg1"/>
                </a:solidFill>
                <a:effectLst/>
                <a:latin typeface="Segoe UI" panose="020B0502040204020203" pitchFamily="34" charset="0"/>
              </a:rPr>
              <a:t> inspecties</a:t>
            </a:r>
            <a:endParaRPr lang="nl-NL" sz="2400" b="1"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477191445"/>
      </p:ext>
    </p:extLst>
  </p:cSld>
  <p:clrMapOvr>
    <a:masterClrMapping/>
  </p:clrMapOvr>
  <p:transition spd="med">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8C4E0F9B-C2E9-4464-B767-54AB0F9D8972}"/>
              </a:ext>
            </a:extLst>
          </p:cNvPr>
          <p:cNvSpPr/>
          <p:nvPr/>
        </p:nvSpPr>
        <p:spPr bwMode="auto">
          <a:xfrm>
            <a:off x="1147" y="1090664"/>
            <a:ext cx="17557044" cy="8476113"/>
          </a:xfrm>
          <a:prstGeom prst="rect">
            <a:avLst/>
          </a:prstGeom>
          <a:solidFill>
            <a:schemeClr val="accent2"/>
          </a:solidFill>
          <a:ln>
            <a:noFill/>
          </a:ln>
          <a:effectLst/>
        </p:spPr>
        <p:txBody>
          <a:bodyPr vert="horz" wrap="none" lIns="0" tIns="0" rIns="0" bIns="0" numCol="1" rtlCol="0" anchor="ctr" anchorCtr="0" compatLnSpc="1">
            <a:prstTxWarp prst="textNoShape">
              <a:avLst/>
            </a:prstTxWarp>
          </a:bodyPr>
          <a:lstStyle/>
          <a:p>
            <a:pPr defTabSz="1316736"/>
            <a:endParaRPr lang="de-DE" sz="2304"/>
          </a:p>
        </p:txBody>
      </p:sp>
      <p:sp>
        <p:nvSpPr>
          <p:cNvPr id="16" name="Rechteck 15">
            <a:extLst>
              <a:ext uri="{FF2B5EF4-FFF2-40B4-BE49-F238E27FC236}">
                <a16:creationId xmlns:a16="http://schemas.microsoft.com/office/drawing/2014/main" id="{48FAE25D-A507-44CA-BE24-B2791B0B2DB1}"/>
              </a:ext>
            </a:extLst>
          </p:cNvPr>
          <p:cNvSpPr/>
          <p:nvPr/>
        </p:nvSpPr>
        <p:spPr bwMode="auto">
          <a:xfrm>
            <a:off x="612986" y="1593111"/>
            <a:ext cx="5259056" cy="7453330"/>
          </a:xfrm>
          <a:prstGeom prst="rect">
            <a:avLst/>
          </a:prstGeom>
          <a:solidFill>
            <a:schemeClr val="bg1"/>
          </a:solidFill>
          <a:ln>
            <a:noFill/>
          </a:ln>
          <a:effectLst/>
        </p:spPr>
        <p:txBody>
          <a:bodyPr vert="horz" wrap="none" lIns="0" tIns="0" rIns="0" bIns="0" numCol="1" rtlCol="0" anchor="ctr" anchorCtr="0" compatLnSpc="1">
            <a:prstTxWarp prst="textNoShape">
              <a:avLst/>
            </a:prstTxWarp>
          </a:bodyPr>
          <a:lstStyle/>
          <a:p>
            <a:pPr defTabSz="1316736"/>
            <a:endParaRPr lang="de-DE" sz="2304" dirty="0"/>
          </a:p>
        </p:txBody>
      </p:sp>
      <p:sp>
        <p:nvSpPr>
          <p:cNvPr id="10" name="Rechteck 9">
            <a:extLst>
              <a:ext uri="{FF2B5EF4-FFF2-40B4-BE49-F238E27FC236}">
                <a16:creationId xmlns:a16="http://schemas.microsoft.com/office/drawing/2014/main" id="{8047A137-DB19-4EC4-914A-EC09AE0F1E4B}"/>
              </a:ext>
            </a:extLst>
          </p:cNvPr>
          <p:cNvSpPr/>
          <p:nvPr/>
        </p:nvSpPr>
        <p:spPr bwMode="auto">
          <a:xfrm>
            <a:off x="6106691" y="1593111"/>
            <a:ext cx="5281905" cy="7453330"/>
          </a:xfrm>
          <a:prstGeom prst="rect">
            <a:avLst/>
          </a:prstGeom>
          <a:solidFill>
            <a:schemeClr val="bg1"/>
          </a:solidFill>
          <a:ln>
            <a:noFill/>
          </a:ln>
          <a:effectLst/>
        </p:spPr>
        <p:txBody>
          <a:bodyPr vert="horz" wrap="none" lIns="0" tIns="0" rIns="0" bIns="0" numCol="1" rtlCol="0" anchor="ctr" anchorCtr="0" compatLnSpc="1">
            <a:prstTxWarp prst="textNoShape">
              <a:avLst/>
            </a:prstTxWarp>
          </a:bodyPr>
          <a:lstStyle/>
          <a:p>
            <a:pPr defTabSz="1316736"/>
            <a:endParaRPr lang="de-DE" sz="2304" dirty="0"/>
          </a:p>
        </p:txBody>
      </p:sp>
      <p:sp>
        <p:nvSpPr>
          <p:cNvPr id="11" name="Inhaltsplatzhalter 2">
            <a:extLst>
              <a:ext uri="{FF2B5EF4-FFF2-40B4-BE49-F238E27FC236}">
                <a16:creationId xmlns:a16="http://schemas.microsoft.com/office/drawing/2014/main" id="{8C6D3AAC-97CE-4F78-9DE1-A224F7106940}"/>
              </a:ext>
            </a:extLst>
          </p:cNvPr>
          <p:cNvSpPr txBox="1">
            <a:spLocks/>
          </p:cNvSpPr>
          <p:nvPr/>
        </p:nvSpPr>
        <p:spPr bwMode="auto">
          <a:xfrm>
            <a:off x="6106693" y="1716967"/>
            <a:ext cx="5281905" cy="106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47625" indent="-247625" algn="l" rtl="0" eaLnBrk="1" fontAlgn="base" hangingPunct="1">
              <a:spcBef>
                <a:spcPct val="50000"/>
              </a:spcBef>
              <a:spcAft>
                <a:spcPct val="0"/>
              </a:spcAft>
              <a:buClr>
                <a:schemeClr val="accent1"/>
              </a:buClr>
              <a:buChar char="•"/>
              <a:defRPr sz="1944">
                <a:solidFill>
                  <a:schemeClr val="accent2"/>
                </a:solidFill>
                <a:latin typeface="+mn-lt"/>
                <a:ea typeface="+mn-ea"/>
                <a:cs typeface="+mn-cs"/>
              </a:defRPr>
            </a:lvl1pPr>
            <a:lvl2pPr marL="759805" algn="l" rtl="0" eaLnBrk="1" fontAlgn="base" hangingPunct="1">
              <a:spcBef>
                <a:spcPct val="50000"/>
              </a:spcBef>
              <a:spcAft>
                <a:spcPct val="0"/>
              </a:spcAft>
              <a:defRPr sz="1666">
                <a:solidFill>
                  <a:srgbClr val="58585A"/>
                </a:solidFill>
                <a:latin typeface="+mn-lt"/>
              </a:defRPr>
            </a:lvl2pPr>
            <a:lvl3pPr marL="1519609" algn="l" rtl="0" eaLnBrk="1" fontAlgn="base" hangingPunct="1">
              <a:spcBef>
                <a:spcPct val="50000"/>
              </a:spcBef>
              <a:spcAft>
                <a:spcPct val="0"/>
              </a:spcAft>
              <a:defRPr sz="1458">
                <a:solidFill>
                  <a:srgbClr val="58585A"/>
                </a:solidFill>
                <a:latin typeface="+mn-lt"/>
              </a:defRPr>
            </a:lvl3pPr>
            <a:lvl4pPr marL="2158776" algn="l" rtl="0" eaLnBrk="1" fontAlgn="base" hangingPunct="1">
              <a:spcBef>
                <a:spcPct val="20000"/>
              </a:spcBef>
              <a:spcAft>
                <a:spcPct val="0"/>
              </a:spcAft>
              <a:defRPr sz="1875">
                <a:solidFill>
                  <a:schemeClr val="tx1"/>
                </a:solidFill>
                <a:latin typeface="+mn-lt"/>
              </a:defRPr>
            </a:lvl4pPr>
            <a:lvl5pPr marL="2920697" algn="l" rtl="0" eaLnBrk="1" fontAlgn="base" hangingPunct="1">
              <a:spcBef>
                <a:spcPct val="20000"/>
              </a:spcBef>
              <a:spcAft>
                <a:spcPct val="0"/>
              </a:spcAft>
              <a:defRPr sz="1875">
                <a:solidFill>
                  <a:schemeClr val="tx1"/>
                </a:solidFill>
                <a:latin typeface="+mn-lt"/>
              </a:defRPr>
            </a:lvl5pPr>
            <a:lvl6pPr marL="3530234" algn="l" rtl="0" eaLnBrk="1" fontAlgn="base" hangingPunct="1">
              <a:spcBef>
                <a:spcPct val="20000"/>
              </a:spcBef>
              <a:spcAft>
                <a:spcPct val="0"/>
              </a:spcAft>
              <a:defRPr sz="1875">
                <a:solidFill>
                  <a:schemeClr val="tx1"/>
                </a:solidFill>
                <a:latin typeface="+mn-lt"/>
              </a:defRPr>
            </a:lvl6pPr>
            <a:lvl7pPr marL="4139770" algn="l" rtl="0" eaLnBrk="1" fontAlgn="base" hangingPunct="1">
              <a:spcBef>
                <a:spcPct val="20000"/>
              </a:spcBef>
              <a:spcAft>
                <a:spcPct val="0"/>
              </a:spcAft>
              <a:defRPr sz="1875">
                <a:solidFill>
                  <a:schemeClr val="tx1"/>
                </a:solidFill>
                <a:latin typeface="+mn-lt"/>
              </a:defRPr>
            </a:lvl7pPr>
            <a:lvl8pPr marL="4749306" algn="l" rtl="0" eaLnBrk="1" fontAlgn="base" hangingPunct="1">
              <a:spcBef>
                <a:spcPct val="20000"/>
              </a:spcBef>
              <a:spcAft>
                <a:spcPct val="0"/>
              </a:spcAft>
              <a:defRPr sz="1875">
                <a:solidFill>
                  <a:schemeClr val="tx1"/>
                </a:solidFill>
                <a:latin typeface="+mn-lt"/>
              </a:defRPr>
            </a:lvl8pPr>
            <a:lvl9pPr marL="5358843" algn="l" rtl="0" eaLnBrk="1" fontAlgn="base" hangingPunct="1">
              <a:spcBef>
                <a:spcPct val="20000"/>
              </a:spcBef>
              <a:spcAft>
                <a:spcPct val="0"/>
              </a:spcAft>
              <a:defRPr sz="1875">
                <a:solidFill>
                  <a:schemeClr val="tx1"/>
                </a:solidFill>
                <a:latin typeface="+mn-lt"/>
              </a:defRPr>
            </a:lvl9pPr>
          </a:lstStyle>
          <a:p>
            <a:pPr marL="0" indent="0" algn="ctr">
              <a:buNone/>
            </a:pPr>
            <a:r>
              <a:rPr lang="en-GB" sz="2016" b="1"/>
              <a:t>Mechanical components </a:t>
            </a:r>
            <a:br>
              <a:rPr lang="en-GB" sz="2016" b="1"/>
            </a:br>
            <a:r>
              <a:rPr lang="en-GB" sz="2016"/>
              <a:t>Bearings, motors or shafts.</a:t>
            </a:r>
          </a:p>
          <a:p>
            <a:pPr marL="0" indent="0">
              <a:buNone/>
            </a:pPr>
            <a:endParaRPr lang="de-DE" sz="2016" kern="0" dirty="0">
              <a:solidFill>
                <a:schemeClr val="tx2"/>
              </a:solidFill>
            </a:endParaRPr>
          </a:p>
        </p:txBody>
      </p:sp>
      <p:sp>
        <p:nvSpPr>
          <p:cNvPr id="2" name="Titel 1">
            <a:extLst>
              <a:ext uri="{FF2B5EF4-FFF2-40B4-BE49-F238E27FC236}">
                <a16:creationId xmlns:a16="http://schemas.microsoft.com/office/drawing/2014/main" id="{23882181-F186-4961-9B04-0E426D734102}"/>
              </a:ext>
            </a:extLst>
          </p:cNvPr>
          <p:cNvSpPr>
            <a:spLocks noGrp="1"/>
          </p:cNvSpPr>
          <p:nvPr>
            <p:ph type="title"/>
          </p:nvPr>
        </p:nvSpPr>
        <p:spPr/>
        <p:txBody>
          <a:bodyPr/>
          <a:lstStyle/>
          <a:p>
            <a:r>
              <a:rPr lang="en-GB"/>
              <a:t>Application | Preventive maintenance and facility management</a:t>
            </a:r>
          </a:p>
        </p:txBody>
      </p:sp>
      <p:sp>
        <p:nvSpPr>
          <p:cNvPr id="21" name="Inhaltsplatzhalter 2">
            <a:extLst>
              <a:ext uri="{FF2B5EF4-FFF2-40B4-BE49-F238E27FC236}">
                <a16:creationId xmlns:a16="http://schemas.microsoft.com/office/drawing/2014/main" id="{989F4DE7-469C-486F-8955-EF33EF546124}"/>
              </a:ext>
            </a:extLst>
          </p:cNvPr>
          <p:cNvSpPr txBox="1">
            <a:spLocks/>
          </p:cNvSpPr>
          <p:nvPr/>
        </p:nvSpPr>
        <p:spPr bwMode="auto">
          <a:xfrm>
            <a:off x="612983" y="1716967"/>
            <a:ext cx="5259058" cy="106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47625" indent="-247625" algn="l" rtl="0" eaLnBrk="1" fontAlgn="base" hangingPunct="1">
              <a:spcBef>
                <a:spcPct val="50000"/>
              </a:spcBef>
              <a:spcAft>
                <a:spcPct val="0"/>
              </a:spcAft>
              <a:buClr>
                <a:schemeClr val="accent1"/>
              </a:buClr>
              <a:buChar char="•"/>
              <a:defRPr sz="1944">
                <a:solidFill>
                  <a:schemeClr val="accent2"/>
                </a:solidFill>
                <a:latin typeface="+mn-lt"/>
                <a:ea typeface="+mn-ea"/>
                <a:cs typeface="+mn-cs"/>
              </a:defRPr>
            </a:lvl1pPr>
            <a:lvl2pPr marL="759805" algn="l" rtl="0" eaLnBrk="1" fontAlgn="base" hangingPunct="1">
              <a:spcBef>
                <a:spcPct val="50000"/>
              </a:spcBef>
              <a:spcAft>
                <a:spcPct val="0"/>
              </a:spcAft>
              <a:defRPr sz="1666">
                <a:solidFill>
                  <a:srgbClr val="58585A"/>
                </a:solidFill>
                <a:latin typeface="+mn-lt"/>
              </a:defRPr>
            </a:lvl2pPr>
            <a:lvl3pPr marL="1519609" algn="l" rtl="0" eaLnBrk="1" fontAlgn="base" hangingPunct="1">
              <a:spcBef>
                <a:spcPct val="50000"/>
              </a:spcBef>
              <a:spcAft>
                <a:spcPct val="0"/>
              </a:spcAft>
              <a:defRPr sz="1458">
                <a:solidFill>
                  <a:srgbClr val="58585A"/>
                </a:solidFill>
                <a:latin typeface="+mn-lt"/>
              </a:defRPr>
            </a:lvl3pPr>
            <a:lvl4pPr marL="2158776" algn="l" rtl="0" eaLnBrk="1" fontAlgn="base" hangingPunct="1">
              <a:spcBef>
                <a:spcPct val="20000"/>
              </a:spcBef>
              <a:spcAft>
                <a:spcPct val="0"/>
              </a:spcAft>
              <a:defRPr sz="1875">
                <a:solidFill>
                  <a:schemeClr val="tx1"/>
                </a:solidFill>
                <a:latin typeface="+mn-lt"/>
              </a:defRPr>
            </a:lvl4pPr>
            <a:lvl5pPr marL="2920697" algn="l" rtl="0" eaLnBrk="1" fontAlgn="base" hangingPunct="1">
              <a:spcBef>
                <a:spcPct val="20000"/>
              </a:spcBef>
              <a:spcAft>
                <a:spcPct val="0"/>
              </a:spcAft>
              <a:defRPr sz="1875">
                <a:solidFill>
                  <a:schemeClr val="tx1"/>
                </a:solidFill>
                <a:latin typeface="+mn-lt"/>
              </a:defRPr>
            </a:lvl5pPr>
            <a:lvl6pPr marL="3530234" algn="l" rtl="0" eaLnBrk="1" fontAlgn="base" hangingPunct="1">
              <a:spcBef>
                <a:spcPct val="20000"/>
              </a:spcBef>
              <a:spcAft>
                <a:spcPct val="0"/>
              </a:spcAft>
              <a:defRPr sz="1875">
                <a:solidFill>
                  <a:schemeClr val="tx1"/>
                </a:solidFill>
                <a:latin typeface="+mn-lt"/>
              </a:defRPr>
            </a:lvl6pPr>
            <a:lvl7pPr marL="4139770" algn="l" rtl="0" eaLnBrk="1" fontAlgn="base" hangingPunct="1">
              <a:spcBef>
                <a:spcPct val="20000"/>
              </a:spcBef>
              <a:spcAft>
                <a:spcPct val="0"/>
              </a:spcAft>
              <a:defRPr sz="1875">
                <a:solidFill>
                  <a:schemeClr val="tx1"/>
                </a:solidFill>
                <a:latin typeface="+mn-lt"/>
              </a:defRPr>
            </a:lvl7pPr>
            <a:lvl8pPr marL="4749306" algn="l" rtl="0" eaLnBrk="1" fontAlgn="base" hangingPunct="1">
              <a:spcBef>
                <a:spcPct val="20000"/>
              </a:spcBef>
              <a:spcAft>
                <a:spcPct val="0"/>
              </a:spcAft>
              <a:defRPr sz="1875">
                <a:solidFill>
                  <a:schemeClr val="tx1"/>
                </a:solidFill>
                <a:latin typeface="+mn-lt"/>
              </a:defRPr>
            </a:lvl8pPr>
            <a:lvl9pPr marL="5358843" algn="l" rtl="0" eaLnBrk="1" fontAlgn="base" hangingPunct="1">
              <a:spcBef>
                <a:spcPct val="20000"/>
              </a:spcBef>
              <a:spcAft>
                <a:spcPct val="0"/>
              </a:spcAft>
              <a:defRPr sz="1875">
                <a:solidFill>
                  <a:schemeClr val="tx1"/>
                </a:solidFill>
                <a:latin typeface="+mn-lt"/>
              </a:defRPr>
            </a:lvl9pPr>
          </a:lstStyle>
          <a:p>
            <a:pPr marL="0" indent="0" algn="ctr">
              <a:buNone/>
            </a:pPr>
            <a:r>
              <a:rPr lang="en-GB" sz="2016" b="1" dirty="0"/>
              <a:t>Electrical components</a:t>
            </a:r>
            <a:br>
              <a:rPr lang="en-GB" sz="2016" dirty="0"/>
            </a:br>
            <a:r>
              <a:rPr lang="en-GB" sz="2016" dirty="0"/>
              <a:t>Fuses, connections e.g.</a:t>
            </a:r>
            <a:br>
              <a:rPr lang="en-GB" sz="2016" dirty="0"/>
            </a:br>
            <a:r>
              <a:rPr lang="en-GB" sz="2016" dirty="0"/>
              <a:t>in switching cabinets</a:t>
            </a:r>
          </a:p>
        </p:txBody>
      </p:sp>
      <p:sp>
        <p:nvSpPr>
          <p:cNvPr id="13" name="Rechteck 12">
            <a:extLst>
              <a:ext uri="{FF2B5EF4-FFF2-40B4-BE49-F238E27FC236}">
                <a16:creationId xmlns:a16="http://schemas.microsoft.com/office/drawing/2014/main" id="{3556CBDF-D0EA-4655-8855-89D05D07B704}"/>
              </a:ext>
            </a:extLst>
          </p:cNvPr>
          <p:cNvSpPr/>
          <p:nvPr/>
        </p:nvSpPr>
        <p:spPr bwMode="auto">
          <a:xfrm>
            <a:off x="11620398" y="1593111"/>
            <a:ext cx="5394232" cy="7453330"/>
          </a:xfrm>
          <a:prstGeom prst="rect">
            <a:avLst/>
          </a:prstGeom>
          <a:solidFill>
            <a:schemeClr val="bg1"/>
          </a:solidFill>
          <a:ln>
            <a:noFill/>
          </a:ln>
          <a:effectLst/>
        </p:spPr>
        <p:txBody>
          <a:bodyPr vert="horz" wrap="none" lIns="0" tIns="0" rIns="0" bIns="0" numCol="1" rtlCol="0" anchor="ctr" anchorCtr="0" compatLnSpc="1">
            <a:prstTxWarp prst="textNoShape">
              <a:avLst/>
            </a:prstTxWarp>
          </a:bodyPr>
          <a:lstStyle/>
          <a:p>
            <a:pPr defTabSz="1316736"/>
            <a:endParaRPr lang="de-DE" sz="2304" dirty="0"/>
          </a:p>
        </p:txBody>
      </p:sp>
      <p:sp>
        <p:nvSpPr>
          <p:cNvPr id="14" name="Inhaltsplatzhalter 2">
            <a:extLst>
              <a:ext uri="{FF2B5EF4-FFF2-40B4-BE49-F238E27FC236}">
                <a16:creationId xmlns:a16="http://schemas.microsoft.com/office/drawing/2014/main" id="{1AF1B4B2-B24A-4E51-88B1-C6373683BE5F}"/>
              </a:ext>
            </a:extLst>
          </p:cNvPr>
          <p:cNvSpPr txBox="1">
            <a:spLocks/>
          </p:cNvSpPr>
          <p:nvPr/>
        </p:nvSpPr>
        <p:spPr bwMode="auto">
          <a:xfrm>
            <a:off x="11491200" y="1716967"/>
            <a:ext cx="5523429" cy="106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47625" indent="-247625" algn="l" rtl="0" eaLnBrk="1" fontAlgn="base" hangingPunct="1">
              <a:spcBef>
                <a:spcPct val="50000"/>
              </a:spcBef>
              <a:spcAft>
                <a:spcPct val="0"/>
              </a:spcAft>
              <a:buClr>
                <a:schemeClr val="accent1"/>
              </a:buClr>
              <a:buChar char="•"/>
              <a:defRPr sz="1944">
                <a:solidFill>
                  <a:schemeClr val="accent2"/>
                </a:solidFill>
                <a:latin typeface="+mn-lt"/>
                <a:ea typeface="+mn-ea"/>
                <a:cs typeface="+mn-cs"/>
              </a:defRPr>
            </a:lvl1pPr>
            <a:lvl2pPr marL="759805" algn="l" rtl="0" eaLnBrk="1" fontAlgn="base" hangingPunct="1">
              <a:spcBef>
                <a:spcPct val="50000"/>
              </a:spcBef>
              <a:spcAft>
                <a:spcPct val="0"/>
              </a:spcAft>
              <a:defRPr sz="1666">
                <a:solidFill>
                  <a:srgbClr val="58585A"/>
                </a:solidFill>
                <a:latin typeface="+mn-lt"/>
              </a:defRPr>
            </a:lvl2pPr>
            <a:lvl3pPr marL="1519609" algn="l" rtl="0" eaLnBrk="1" fontAlgn="base" hangingPunct="1">
              <a:spcBef>
                <a:spcPct val="50000"/>
              </a:spcBef>
              <a:spcAft>
                <a:spcPct val="0"/>
              </a:spcAft>
              <a:defRPr sz="1458">
                <a:solidFill>
                  <a:srgbClr val="58585A"/>
                </a:solidFill>
                <a:latin typeface="+mn-lt"/>
              </a:defRPr>
            </a:lvl3pPr>
            <a:lvl4pPr marL="2158776" algn="l" rtl="0" eaLnBrk="1" fontAlgn="base" hangingPunct="1">
              <a:spcBef>
                <a:spcPct val="20000"/>
              </a:spcBef>
              <a:spcAft>
                <a:spcPct val="0"/>
              </a:spcAft>
              <a:defRPr sz="1875">
                <a:solidFill>
                  <a:schemeClr val="tx1"/>
                </a:solidFill>
                <a:latin typeface="+mn-lt"/>
              </a:defRPr>
            </a:lvl4pPr>
            <a:lvl5pPr marL="2920697" algn="l" rtl="0" eaLnBrk="1" fontAlgn="base" hangingPunct="1">
              <a:spcBef>
                <a:spcPct val="20000"/>
              </a:spcBef>
              <a:spcAft>
                <a:spcPct val="0"/>
              </a:spcAft>
              <a:defRPr sz="1875">
                <a:solidFill>
                  <a:schemeClr val="tx1"/>
                </a:solidFill>
                <a:latin typeface="+mn-lt"/>
              </a:defRPr>
            </a:lvl5pPr>
            <a:lvl6pPr marL="3530234" algn="l" rtl="0" eaLnBrk="1" fontAlgn="base" hangingPunct="1">
              <a:spcBef>
                <a:spcPct val="20000"/>
              </a:spcBef>
              <a:spcAft>
                <a:spcPct val="0"/>
              </a:spcAft>
              <a:defRPr sz="1875">
                <a:solidFill>
                  <a:schemeClr val="tx1"/>
                </a:solidFill>
                <a:latin typeface="+mn-lt"/>
              </a:defRPr>
            </a:lvl6pPr>
            <a:lvl7pPr marL="4139770" algn="l" rtl="0" eaLnBrk="1" fontAlgn="base" hangingPunct="1">
              <a:spcBef>
                <a:spcPct val="20000"/>
              </a:spcBef>
              <a:spcAft>
                <a:spcPct val="0"/>
              </a:spcAft>
              <a:defRPr sz="1875">
                <a:solidFill>
                  <a:schemeClr val="tx1"/>
                </a:solidFill>
                <a:latin typeface="+mn-lt"/>
              </a:defRPr>
            </a:lvl7pPr>
            <a:lvl8pPr marL="4749306" algn="l" rtl="0" eaLnBrk="1" fontAlgn="base" hangingPunct="1">
              <a:spcBef>
                <a:spcPct val="20000"/>
              </a:spcBef>
              <a:spcAft>
                <a:spcPct val="0"/>
              </a:spcAft>
              <a:defRPr sz="1875">
                <a:solidFill>
                  <a:schemeClr val="tx1"/>
                </a:solidFill>
                <a:latin typeface="+mn-lt"/>
              </a:defRPr>
            </a:lvl8pPr>
            <a:lvl9pPr marL="5358843" algn="l" rtl="0" eaLnBrk="1" fontAlgn="base" hangingPunct="1">
              <a:spcBef>
                <a:spcPct val="20000"/>
              </a:spcBef>
              <a:spcAft>
                <a:spcPct val="0"/>
              </a:spcAft>
              <a:defRPr sz="1875">
                <a:solidFill>
                  <a:schemeClr val="tx1"/>
                </a:solidFill>
                <a:latin typeface="+mn-lt"/>
              </a:defRPr>
            </a:lvl9pPr>
          </a:lstStyle>
          <a:p>
            <a:pPr marL="0" indent="0" algn="ctr">
              <a:buNone/>
            </a:pPr>
            <a:r>
              <a:rPr lang="en-GB" sz="2016" b="1"/>
              <a:t>High-temperature analysis up to 650 °C</a:t>
            </a:r>
            <a:br>
              <a:rPr lang="en-GB" sz="2016"/>
            </a:br>
            <a:r>
              <a:rPr lang="en-GB" sz="2016"/>
              <a:t>e.g. in glass and cement production </a:t>
            </a:r>
          </a:p>
        </p:txBody>
      </p:sp>
      <p:pic>
        <p:nvPicPr>
          <p:cNvPr id="15" name="Grafik 14">
            <a:extLst>
              <a:ext uri="{FF2B5EF4-FFF2-40B4-BE49-F238E27FC236}">
                <a16:creationId xmlns:a16="http://schemas.microsoft.com/office/drawing/2014/main" id="{B7F0A31B-E845-45C4-A1D7-0E982071C094}"/>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r="18809"/>
          <a:stretch/>
        </p:blipFill>
        <p:spPr>
          <a:xfrm>
            <a:off x="6848236" y="2829480"/>
            <a:ext cx="3794463" cy="2883792"/>
          </a:xfrm>
          <a:prstGeom prst="rect">
            <a:avLst/>
          </a:prstGeom>
        </p:spPr>
      </p:pic>
      <p:pic>
        <p:nvPicPr>
          <p:cNvPr id="17" name="Grafik 16">
            <a:extLst>
              <a:ext uri="{FF2B5EF4-FFF2-40B4-BE49-F238E27FC236}">
                <a16:creationId xmlns:a16="http://schemas.microsoft.com/office/drawing/2014/main" id="{819A55E9-B660-479E-894C-836E961409A2}"/>
              </a:ext>
            </a:extLst>
          </p:cNvPr>
          <p:cNvPicPr preferRelativeResize="0">
            <a:picLocks/>
          </p:cNvPicPr>
          <p:nvPr/>
        </p:nvPicPr>
        <p:blipFill rotWithShape="1">
          <a:blip r:embed="rId4" cstate="print">
            <a:extLst>
              <a:ext uri="{28A0092B-C50C-407E-A947-70E740481C1C}">
                <a14:useLocalDpi xmlns:a14="http://schemas.microsoft.com/office/drawing/2010/main" val="0"/>
              </a:ext>
            </a:extLst>
          </a:blip>
          <a:srcRect r="18701"/>
          <a:stretch/>
        </p:blipFill>
        <p:spPr>
          <a:xfrm>
            <a:off x="6833157" y="5884278"/>
            <a:ext cx="3826644" cy="2908250"/>
          </a:xfrm>
          <a:prstGeom prst="rect">
            <a:avLst/>
          </a:prstGeom>
        </p:spPr>
      </p:pic>
      <p:pic>
        <p:nvPicPr>
          <p:cNvPr id="23" name="Grafik 22">
            <a:extLst>
              <a:ext uri="{FF2B5EF4-FFF2-40B4-BE49-F238E27FC236}">
                <a16:creationId xmlns:a16="http://schemas.microsoft.com/office/drawing/2014/main" id="{38EA4980-C5CD-4263-B767-89D8478DB6A0}"/>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r="18203"/>
          <a:stretch/>
        </p:blipFill>
        <p:spPr>
          <a:xfrm>
            <a:off x="1339145" y="2829480"/>
            <a:ext cx="3794463" cy="2883792"/>
          </a:xfrm>
          <a:prstGeom prst="rect">
            <a:avLst/>
          </a:prstGeom>
        </p:spPr>
      </p:pic>
      <p:pic>
        <p:nvPicPr>
          <p:cNvPr id="24" name="Grafik 23">
            <a:extLst>
              <a:ext uri="{FF2B5EF4-FFF2-40B4-BE49-F238E27FC236}">
                <a16:creationId xmlns:a16="http://schemas.microsoft.com/office/drawing/2014/main" id="{2590EB63-8EF0-4E9A-9AC0-8971F252FF33}"/>
              </a:ext>
            </a:extLst>
          </p:cNvPr>
          <p:cNvPicPr preferRelativeResize="0">
            <a:picLocks/>
          </p:cNvPicPr>
          <p:nvPr/>
        </p:nvPicPr>
        <p:blipFill rotWithShape="1">
          <a:blip r:embed="rId6" cstate="print">
            <a:extLst>
              <a:ext uri="{28A0092B-C50C-407E-A947-70E740481C1C}">
                <a14:useLocalDpi xmlns:a14="http://schemas.microsoft.com/office/drawing/2010/main" val="0"/>
              </a:ext>
            </a:extLst>
          </a:blip>
          <a:srcRect r="19238"/>
          <a:stretch/>
        </p:blipFill>
        <p:spPr>
          <a:xfrm>
            <a:off x="1322040" y="5884278"/>
            <a:ext cx="3794463" cy="2883792"/>
          </a:xfrm>
          <a:prstGeom prst="rect">
            <a:avLst/>
          </a:prstGeom>
        </p:spPr>
      </p:pic>
      <p:pic>
        <p:nvPicPr>
          <p:cNvPr id="18" name="Grafik 17">
            <a:extLst>
              <a:ext uri="{FF2B5EF4-FFF2-40B4-BE49-F238E27FC236}">
                <a16:creationId xmlns:a16="http://schemas.microsoft.com/office/drawing/2014/main" id="{9991B31E-C4E2-4838-875B-274B589CC4AE}"/>
              </a:ext>
            </a:extLst>
          </p:cNvPr>
          <p:cNvPicPr preferRelativeResize="0">
            <a:picLocks/>
          </p:cNvPicPr>
          <p:nvPr/>
        </p:nvPicPr>
        <p:blipFill rotWithShape="1">
          <a:blip r:embed="rId7" cstate="print">
            <a:extLst>
              <a:ext uri="{28A0092B-C50C-407E-A947-70E740481C1C}">
                <a14:useLocalDpi xmlns:a14="http://schemas.microsoft.com/office/drawing/2010/main" val="0"/>
              </a:ext>
            </a:extLst>
          </a:blip>
          <a:srcRect r="18916"/>
          <a:stretch/>
        </p:blipFill>
        <p:spPr>
          <a:xfrm>
            <a:off x="12361585" y="5884277"/>
            <a:ext cx="3827914" cy="2909216"/>
          </a:xfrm>
          <a:prstGeom prst="rect">
            <a:avLst/>
          </a:prstGeom>
        </p:spPr>
      </p:pic>
      <p:pic>
        <p:nvPicPr>
          <p:cNvPr id="4" name="Grafik 3">
            <a:extLst>
              <a:ext uri="{FF2B5EF4-FFF2-40B4-BE49-F238E27FC236}">
                <a16:creationId xmlns:a16="http://schemas.microsoft.com/office/drawing/2014/main" id="{9C17AA50-CAEB-43FC-BBAA-A2C886D3EF1F}"/>
              </a:ext>
            </a:extLst>
          </p:cNvPr>
          <p:cNvPicPr>
            <a:picLocks noChangeAspect="1"/>
          </p:cNvPicPr>
          <p:nvPr/>
        </p:nvPicPr>
        <p:blipFill rotWithShape="1">
          <a:blip r:embed="rId8"/>
          <a:srcRect t="-1" b="2490"/>
          <a:stretch/>
        </p:blipFill>
        <p:spPr>
          <a:xfrm>
            <a:off x="12357988" y="2852871"/>
            <a:ext cx="3880992" cy="2824029"/>
          </a:xfrm>
          <a:prstGeom prst="rect">
            <a:avLst/>
          </a:prstGeom>
        </p:spPr>
      </p:pic>
    </p:spTree>
    <p:extLst>
      <p:ext uri="{BB962C8B-B14F-4D97-AF65-F5344CB8AC3E}">
        <p14:creationId xmlns:p14="http://schemas.microsoft.com/office/powerpoint/2010/main" val="1111403487"/>
      </p:ext>
    </p:extLst>
  </p:cSld>
  <p:clrMapOvr>
    <a:masterClrMapping/>
  </p:clrMapOvr>
  <p:transition spd="med">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D7B3B60-F601-47EC-8B2A-960AA0D58ABE}"/>
              </a:ext>
            </a:extLst>
          </p:cNvPr>
          <p:cNvPicPr>
            <a:picLocks noChangeAspect="1"/>
          </p:cNvPicPr>
          <p:nvPr/>
        </p:nvPicPr>
        <p:blipFill>
          <a:blip r:embed="rId2"/>
          <a:stretch>
            <a:fillRect/>
          </a:stretch>
        </p:blipFill>
        <p:spPr>
          <a:xfrm>
            <a:off x="-32842" y="1697559"/>
            <a:ext cx="8237979" cy="6192688"/>
          </a:xfrm>
          <a:prstGeom prst="rect">
            <a:avLst/>
          </a:prstGeom>
        </p:spPr>
      </p:pic>
      <p:pic>
        <p:nvPicPr>
          <p:cNvPr id="7" name="Afbeelding 6">
            <a:extLst>
              <a:ext uri="{FF2B5EF4-FFF2-40B4-BE49-F238E27FC236}">
                <a16:creationId xmlns:a16="http://schemas.microsoft.com/office/drawing/2014/main" id="{78B01507-A071-4008-B646-35D275DADEC4}"/>
              </a:ext>
            </a:extLst>
          </p:cNvPr>
          <p:cNvPicPr>
            <a:picLocks noChangeAspect="1"/>
          </p:cNvPicPr>
          <p:nvPr/>
        </p:nvPicPr>
        <p:blipFill>
          <a:blip r:embed="rId3"/>
          <a:stretch>
            <a:fillRect/>
          </a:stretch>
        </p:blipFill>
        <p:spPr>
          <a:xfrm>
            <a:off x="9852882" y="3880169"/>
            <a:ext cx="7706456" cy="6192688"/>
          </a:xfrm>
          <a:prstGeom prst="rect">
            <a:avLst/>
          </a:prstGeom>
        </p:spPr>
      </p:pic>
      <p:sp>
        <p:nvSpPr>
          <p:cNvPr id="8" name="Titel 7">
            <a:extLst>
              <a:ext uri="{FF2B5EF4-FFF2-40B4-BE49-F238E27FC236}">
                <a16:creationId xmlns:a16="http://schemas.microsoft.com/office/drawing/2014/main" id="{FCE4E498-AC0C-4A29-A95C-0B9F0F961B8A}"/>
              </a:ext>
            </a:extLst>
          </p:cNvPr>
          <p:cNvSpPr>
            <a:spLocks noGrp="1"/>
          </p:cNvSpPr>
          <p:nvPr>
            <p:ph type="title"/>
          </p:nvPr>
        </p:nvSpPr>
        <p:spPr>
          <a:xfrm>
            <a:off x="570757" y="545431"/>
            <a:ext cx="10537032" cy="438926"/>
          </a:xfrm>
        </p:spPr>
        <p:txBody>
          <a:bodyPr>
            <a:normAutofit fontScale="90000"/>
          </a:bodyPr>
          <a:lstStyle/>
          <a:p>
            <a:r>
              <a:rPr lang="nl-NL" b="1" i="0" dirty="0">
                <a:effectLst/>
                <a:latin typeface="Roboto" panose="020B0604020202020204" charset="0"/>
              </a:rPr>
              <a:t>Versterking voor gebouwen-energieadvies</a:t>
            </a:r>
            <a:br>
              <a:rPr lang="nl-NL" b="1" i="0" dirty="0">
                <a:solidFill>
                  <a:schemeClr val="tx1"/>
                </a:solidFill>
                <a:effectLst/>
                <a:latin typeface="Roboto" panose="020B0604020202020204" charset="0"/>
              </a:rPr>
            </a:br>
            <a:endParaRPr lang="nl-NL" dirty="0">
              <a:solidFill>
                <a:schemeClr val="tx1"/>
              </a:solidFill>
            </a:endParaRPr>
          </a:p>
        </p:txBody>
      </p:sp>
    </p:spTree>
    <p:extLst>
      <p:ext uri="{BB962C8B-B14F-4D97-AF65-F5344CB8AC3E}">
        <p14:creationId xmlns:p14="http://schemas.microsoft.com/office/powerpoint/2010/main" val="2511296455"/>
      </p:ext>
    </p:extLst>
  </p:cSld>
  <p:clrMapOvr>
    <a:masterClrMapping/>
  </p:clrMapOvr>
  <p:transition spd="med">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3706129E-59BE-466D-9C3E-B358C0C8B9E2}"/>
              </a:ext>
            </a:extLst>
          </p:cNvPr>
          <p:cNvSpPr/>
          <p:nvPr/>
        </p:nvSpPr>
        <p:spPr bwMode="auto">
          <a:xfrm>
            <a:off x="1147" y="1090664"/>
            <a:ext cx="17557044" cy="8476113"/>
          </a:xfrm>
          <a:prstGeom prst="rect">
            <a:avLst/>
          </a:prstGeom>
          <a:solidFill>
            <a:schemeClr val="accent2"/>
          </a:solidFill>
          <a:ln>
            <a:noFill/>
          </a:ln>
          <a:effectLst/>
        </p:spPr>
        <p:txBody>
          <a:bodyPr vert="horz" wrap="none" lIns="0" tIns="0" rIns="0" bIns="0" numCol="1" rtlCol="0" anchor="ctr" anchorCtr="0" compatLnSpc="1">
            <a:prstTxWarp prst="textNoShape">
              <a:avLst/>
            </a:prstTxWarp>
          </a:bodyPr>
          <a:lstStyle/>
          <a:p>
            <a:pPr defTabSz="1316736"/>
            <a:endParaRPr lang="de-DE" sz="2304"/>
          </a:p>
        </p:txBody>
      </p:sp>
      <p:sp>
        <p:nvSpPr>
          <p:cNvPr id="3" name="Rechteck 2">
            <a:extLst>
              <a:ext uri="{FF2B5EF4-FFF2-40B4-BE49-F238E27FC236}">
                <a16:creationId xmlns:a16="http://schemas.microsoft.com/office/drawing/2014/main" id="{7DCBFF2C-655E-4E91-A41A-8AAF78F26DBC}"/>
              </a:ext>
            </a:extLst>
          </p:cNvPr>
          <p:cNvSpPr/>
          <p:nvPr/>
        </p:nvSpPr>
        <p:spPr bwMode="auto">
          <a:xfrm>
            <a:off x="902853" y="2320027"/>
            <a:ext cx="2962751" cy="5393066"/>
          </a:xfrm>
          <a:prstGeom prst="rect">
            <a:avLst/>
          </a:prstGeom>
          <a:solidFill>
            <a:schemeClr val="bg1"/>
          </a:solidFill>
          <a:ln>
            <a:noFill/>
          </a:ln>
          <a:effectLst/>
        </p:spPr>
        <p:txBody>
          <a:bodyPr vert="horz" wrap="none" lIns="0" tIns="0" rIns="0" bIns="0" numCol="1" rtlCol="0" anchor="ctr" anchorCtr="0" compatLnSpc="1">
            <a:prstTxWarp prst="textNoShape">
              <a:avLst/>
            </a:prstTxWarp>
          </a:bodyPr>
          <a:lstStyle/>
          <a:p>
            <a:pPr defTabSz="1316736"/>
            <a:endParaRPr lang="de-DE" sz="2304" dirty="0"/>
          </a:p>
        </p:txBody>
      </p:sp>
      <p:sp>
        <p:nvSpPr>
          <p:cNvPr id="21" name="Rechteck 20">
            <a:extLst>
              <a:ext uri="{FF2B5EF4-FFF2-40B4-BE49-F238E27FC236}">
                <a16:creationId xmlns:a16="http://schemas.microsoft.com/office/drawing/2014/main" id="{2A429D2D-97F1-4A5B-9F57-582B8304E785}"/>
              </a:ext>
            </a:extLst>
          </p:cNvPr>
          <p:cNvSpPr/>
          <p:nvPr/>
        </p:nvSpPr>
        <p:spPr bwMode="auto">
          <a:xfrm>
            <a:off x="4189621" y="2320027"/>
            <a:ext cx="2962751" cy="5393066"/>
          </a:xfrm>
          <a:prstGeom prst="rect">
            <a:avLst/>
          </a:prstGeom>
          <a:solidFill>
            <a:schemeClr val="bg1"/>
          </a:solidFill>
          <a:ln>
            <a:noFill/>
          </a:ln>
          <a:effectLst/>
        </p:spPr>
        <p:txBody>
          <a:bodyPr vert="horz" wrap="none" lIns="0" tIns="0" rIns="0" bIns="0" numCol="1" rtlCol="0" anchor="ctr" anchorCtr="0" compatLnSpc="1">
            <a:prstTxWarp prst="textNoShape">
              <a:avLst/>
            </a:prstTxWarp>
          </a:bodyPr>
          <a:lstStyle/>
          <a:p>
            <a:pPr defTabSz="1316736"/>
            <a:endParaRPr lang="de-DE" sz="2304" dirty="0"/>
          </a:p>
        </p:txBody>
      </p:sp>
      <p:sp>
        <p:nvSpPr>
          <p:cNvPr id="22" name="Rechteck 21">
            <a:extLst>
              <a:ext uri="{FF2B5EF4-FFF2-40B4-BE49-F238E27FC236}">
                <a16:creationId xmlns:a16="http://schemas.microsoft.com/office/drawing/2014/main" id="{7AF14EA8-22ED-4FA0-BFBA-5AF512F87DCB}"/>
              </a:ext>
            </a:extLst>
          </p:cNvPr>
          <p:cNvSpPr/>
          <p:nvPr/>
        </p:nvSpPr>
        <p:spPr bwMode="auto">
          <a:xfrm>
            <a:off x="7476388" y="2320027"/>
            <a:ext cx="2962751" cy="5393066"/>
          </a:xfrm>
          <a:prstGeom prst="rect">
            <a:avLst/>
          </a:prstGeom>
          <a:solidFill>
            <a:schemeClr val="bg1"/>
          </a:solidFill>
          <a:ln>
            <a:noFill/>
          </a:ln>
          <a:effectLst/>
        </p:spPr>
        <p:txBody>
          <a:bodyPr vert="horz" wrap="none" lIns="0" tIns="0" rIns="0" bIns="0" numCol="1" rtlCol="0" anchor="ctr" anchorCtr="0" compatLnSpc="1">
            <a:prstTxWarp prst="textNoShape">
              <a:avLst/>
            </a:prstTxWarp>
          </a:bodyPr>
          <a:lstStyle/>
          <a:p>
            <a:pPr defTabSz="1316736"/>
            <a:endParaRPr lang="de-DE" sz="2304" dirty="0"/>
          </a:p>
        </p:txBody>
      </p:sp>
      <p:sp>
        <p:nvSpPr>
          <p:cNvPr id="23" name="Rechteck 22">
            <a:extLst>
              <a:ext uri="{FF2B5EF4-FFF2-40B4-BE49-F238E27FC236}">
                <a16:creationId xmlns:a16="http://schemas.microsoft.com/office/drawing/2014/main" id="{537FFA59-7452-4D01-848C-8DB8FD0F1053}"/>
              </a:ext>
            </a:extLst>
          </p:cNvPr>
          <p:cNvSpPr/>
          <p:nvPr/>
        </p:nvSpPr>
        <p:spPr bwMode="auto">
          <a:xfrm>
            <a:off x="10712459" y="2320027"/>
            <a:ext cx="2962751" cy="5393066"/>
          </a:xfrm>
          <a:prstGeom prst="rect">
            <a:avLst/>
          </a:prstGeom>
          <a:solidFill>
            <a:schemeClr val="bg1"/>
          </a:solidFill>
          <a:ln>
            <a:noFill/>
          </a:ln>
          <a:effectLst/>
        </p:spPr>
        <p:txBody>
          <a:bodyPr vert="horz" wrap="none" lIns="0" tIns="0" rIns="0" bIns="0" numCol="1" rtlCol="0" anchor="ctr" anchorCtr="0" compatLnSpc="1">
            <a:prstTxWarp prst="textNoShape">
              <a:avLst/>
            </a:prstTxWarp>
          </a:bodyPr>
          <a:lstStyle/>
          <a:p>
            <a:pPr defTabSz="1316736"/>
            <a:endParaRPr lang="de-DE" sz="2304" dirty="0"/>
          </a:p>
        </p:txBody>
      </p:sp>
      <p:sp>
        <p:nvSpPr>
          <p:cNvPr id="25" name="Rechteck 24">
            <a:extLst>
              <a:ext uri="{FF2B5EF4-FFF2-40B4-BE49-F238E27FC236}">
                <a16:creationId xmlns:a16="http://schemas.microsoft.com/office/drawing/2014/main" id="{AAB9CE37-B6DC-4C5A-9AF4-0D39CAC6E891}"/>
              </a:ext>
            </a:extLst>
          </p:cNvPr>
          <p:cNvSpPr/>
          <p:nvPr/>
        </p:nvSpPr>
        <p:spPr bwMode="auto">
          <a:xfrm>
            <a:off x="13948530" y="2320027"/>
            <a:ext cx="2962751" cy="5393066"/>
          </a:xfrm>
          <a:prstGeom prst="rect">
            <a:avLst/>
          </a:prstGeom>
          <a:solidFill>
            <a:schemeClr val="bg1"/>
          </a:solidFill>
          <a:ln>
            <a:noFill/>
          </a:ln>
          <a:effectLst/>
        </p:spPr>
        <p:txBody>
          <a:bodyPr vert="horz" wrap="none" lIns="0" tIns="0" rIns="0" bIns="0" numCol="1" rtlCol="0" anchor="ctr" anchorCtr="0" compatLnSpc="1">
            <a:prstTxWarp prst="textNoShape">
              <a:avLst/>
            </a:prstTxWarp>
          </a:bodyPr>
          <a:lstStyle/>
          <a:p>
            <a:pPr defTabSz="1316736"/>
            <a:endParaRPr lang="de-DE" sz="2304" dirty="0"/>
          </a:p>
        </p:txBody>
      </p:sp>
      <p:sp>
        <p:nvSpPr>
          <p:cNvPr id="2" name="Titel 1">
            <a:extLst>
              <a:ext uri="{FF2B5EF4-FFF2-40B4-BE49-F238E27FC236}">
                <a16:creationId xmlns:a16="http://schemas.microsoft.com/office/drawing/2014/main" id="{4401A0DF-F300-4908-A0F7-A09930F6FAE0}"/>
              </a:ext>
            </a:extLst>
          </p:cNvPr>
          <p:cNvSpPr>
            <a:spLocks noGrp="1"/>
          </p:cNvSpPr>
          <p:nvPr>
            <p:ph type="title"/>
          </p:nvPr>
        </p:nvSpPr>
        <p:spPr/>
        <p:txBody>
          <a:bodyPr/>
          <a:lstStyle/>
          <a:p>
            <a:r>
              <a:rPr lang="en-GB"/>
              <a:t>Application | Buildings</a:t>
            </a:r>
          </a:p>
        </p:txBody>
      </p:sp>
      <p:sp>
        <p:nvSpPr>
          <p:cNvPr id="14" name="Inhaltsplatzhalter 2">
            <a:extLst>
              <a:ext uri="{FF2B5EF4-FFF2-40B4-BE49-F238E27FC236}">
                <a16:creationId xmlns:a16="http://schemas.microsoft.com/office/drawing/2014/main" id="{56868324-EAFD-4996-953F-0F7052E97DD4}"/>
              </a:ext>
            </a:extLst>
          </p:cNvPr>
          <p:cNvSpPr txBox="1">
            <a:spLocks/>
          </p:cNvSpPr>
          <p:nvPr/>
        </p:nvSpPr>
        <p:spPr bwMode="auto">
          <a:xfrm>
            <a:off x="1068213" y="2517542"/>
            <a:ext cx="2592085" cy="49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47625" indent="-247625" algn="l" rtl="0" eaLnBrk="1" fontAlgn="base" hangingPunct="1">
              <a:spcBef>
                <a:spcPct val="50000"/>
              </a:spcBef>
              <a:spcAft>
                <a:spcPct val="0"/>
              </a:spcAft>
              <a:buClr>
                <a:schemeClr val="accent1"/>
              </a:buClr>
              <a:buChar char="•"/>
              <a:defRPr sz="1944">
                <a:solidFill>
                  <a:schemeClr val="accent2"/>
                </a:solidFill>
                <a:latin typeface="+mn-lt"/>
                <a:ea typeface="+mn-ea"/>
                <a:cs typeface="+mn-cs"/>
              </a:defRPr>
            </a:lvl1pPr>
            <a:lvl2pPr marL="759805" algn="l" rtl="0" eaLnBrk="1" fontAlgn="base" hangingPunct="1">
              <a:spcBef>
                <a:spcPct val="50000"/>
              </a:spcBef>
              <a:spcAft>
                <a:spcPct val="0"/>
              </a:spcAft>
              <a:defRPr sz="1666">
                <a:solidFill>
                  <a:srgbClr val="58585A"/>
                </a:solidFill>
                <a:latin typeface="+mn-lt"/>
              </a:defRPr>
            </a:lvl2pPr>
            <a:lvl3pPr marL="1519609" algn="l" rtl="0" eaLnBrk="1" fontAlgn="base" hangingPunct="1">
              <a:spcBef>
                <a:spcPct val="50000"/>
              </a:spcBef>
              <a:spcAft>
                <a:spcPct val="0"/>
              </a:spcAft>
              <a:defRPr sz="1458">
                <a:solidFill>
                  <a:srgbClr val="58585A"/>
                </a:solidFill>
                <a:latin typeface="+mn-lt"/>
              </a:defRPr>
            </a:lvl3pPr>
            <a:lvl4pPr marL="2158776" algn="l" rtl="0" eaLnBrk="1" fontAlgn="base" hangingPunct="1">
              <a:spcBef>
                <a:spcPct val="20000"/>
              </a:spcBef>
              <a:spcAft>
                <a:spcPct val="0"/>
              </a:spcAft>
              <a:defRPr sz="1875">
                <a:solidFill>
                  <a:schemeClr val="tx1"/>
                </a:solidFill>
                <a:latin typeface="+mn-lt"/>
              </a:defRPr>
            </a:lvl4pPr>
            <a:lvl5pPr marL="2920697" algn="l" rtl="0" eaLnBrk="1" fontAlgn="base" hangingPunct="1">
              <a:spcBef>
                <a:spcPct val="20000"/>
              </a:spcBef>
              <a:spcAft>
                <a:spcPct val="0"/>
              </a:spcAft>
              <a:defRPr sz="1875">
                <a:solidFill>
                  <a:schemeClr val="tx1"/>
                </a:solidFill>
                <a:latin typeface="+mn-lt"/>
              </a:defRPr>
            </a:lvl5pPr>
            <a:lvl6pPr marL="3530234" algn="l" rtl="0" eaLnBrk="1" fontAlgn="base" hangingPunct="1">
              <a:spcBef>
                <a:spcPct val="20000"/>
              </a:spcBef>
              <a:spcAft>
                <a:spcPct val="0"/>
              </a:spcAft>
              <a:defRPr sz="1875">
                <a:solidFill>
                  <a:schemeClr val="tx1"/>
                </a:solidFill>
                <a:latin typeface="+mn-lt"/>
              </a:defRPr>
            </a:lvl6pPr>
            <a:lvl7pPr marL="4139770" algn="l" rtl="0" eaLnBrk="1" fontAlgn="base" hangingPunct="1">
              <a:spcBef>
                <a:spcPct val="20000"/>
              </a:spcBef>
              <a:spcAft>
                <a:spcPct val="0"/>
              </a:spcAft>
              <a:defRPr sz="1875">
                <a:solidFill>
                  <a:schemeClr val="tx1"/>
                </a:solidFill>
                <a:latin typeface="+mn-lt"/>
              </a:defRPr>
            </a:lvl7pPr>
            <a:lvl8pPr marL="4749306" algn="l" rtl="0" eaLnBrk="1" fontAlgn="base" hangingPunct="1">
              <a:spcBef>
                <a:spcPct val="20000"/>
              </a:spcBef>
              <a:spcAft>
                <a:spcPct val="0"/>
              </a:spcAft>
              <a:defRPr sz="1875">
                <a:solidFill>
                  <a:schemeClr val="tx1"/>
                </a:solidFill>
                <a:latin typeface="+mn-lt"/>
              </a:defRPr>
            </a:lvl8pPr>
            <a:lvl9pPr marL="5358843" algn="l" rtl="0" eaLnBrk="1" fontAlgn="base" hangingPunct="1">
              <a:spcBef>
                <a:spcPct val="20000"/>
              </a:spcBef>
              <a:spcAft>
                <a:spcPct val="0"/>
              </a:spcAft>
              <a:defRPr sz="1875">
                <a:solidFill>
                  <a:schemeClr val="tx1"/>
                </a:solidFill>
                <a:latin typeface="+mn-lt"/>
              </a:defRPr>
            </a:lvl9pPr>
          </a:lstStyle>
          <a:p>
            <a:pPr marL="0" indent="0" algn="ctr">
              <a:buNone/>
            </a:pPr>
            <a:r>
              <a:rPr lang="en-GB" sz="2016" b="1"/>
              <a:t>Energy consulting </a:t>
            </a:r>
            <a:br>
              <a:rPr lang="en-GB" sz="2016" b="1"/>
            </a:br>
            <a:endParaRPr lang="en-GB" sz="2016" b="1"/>
          </a:p>
        </p:txBody>
      </p:sp>
      <p:sp>
        <p:nvSpPr>
          <p:cNvPr id="15" name="Inhaltsplatzhalter 2">
            <a:extLst>
              <a:ext uri="{FF2B5EF4-FFF2-40B4-BE49-F238E27FC236}">
                <a16:creationId xmlns:a16="http://schemas.microsoft.com/office/drawing/2014/main" id="{B4A1508E-B9D3-4092-A4D3-A4ACED121577}"/>
              </a:ext>
            </a:extLst>
          </p:cNvPr>
          <p:cNvSpPr txBox="1">
            <a:spLocks/>
          </p:cNvSpPr>
          <p:nvPr/>
        </p:nvSpPr>
        <p:spPr bwMode="auto">
          <a:xfrm>
            <a:off x="4374955" y="2345631"/>
            <a:ext cx="2592083" cy="43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47625" indent="-247625" algn="l" rtl="0" eaLnBrk="1" fontAlgn="base" hangingPunct="1">
              <a:spcBef>
                <a:spcPct val="50000"/>
              </a:spcBef>
              <a:spcAft>
                <a:spcPct val="0"/>
              </a:spcAft>
              <a:buClr>
                <a:schemeClr val="accent1"/>
              </a:buClr>
              <a:buChar char="•"/>
              <a:defRPr sz="1944">
                <a:solidFill>
                  <a:schemeClr val="accent2"/>
                </a:solidFill>
                <a:latin typeface="+mn-lt"/>
                <a:ea typeface="+mn-ea"/>
                <a:cs typeface="+mn-cs"/>
              </a:defRPr>
            </a:lvl1pPr>
            <a:lvl2pPr marL="759805" algn="l" rtl="0" eaLnBrk="1" fontAlgn="base" hangingPunct="1">
              <a:spcBef>
                <a:spcPct val="50000"/>
              </a:spcBef>
              <a:spcAft>
                <a:spcPct val="0"/>
              </a:spcAft>
              <a:defRPr sz="1666">
                <a:solidFill>
                  <a:srgbClr val="58585A"/>
                </a:solidFill>
                <a:latin typeface="+mn-lt"/>
              </a:defRPr>
            </a:lvl2pPr>
            <a:lvl3pPr marL="1519609" algn="l" rtl="0" eaLnBrk="1" fontAlgn="base" hangingPunct="1">
              <a:spcBef>
                <a:spcPct val="50000"/>
              </a:spcBef>
              <a:spcAft>
                <a:spcPct val="0"/>
              </a:spcAft>
              <a:defRPr sz="1458">
                <a:solidFill>
                  <a:srgbClr val="58585A"/>
                </a:solidFill>
                <a:latin typeface="+mn-lt"/>
              </a:defRPr>
            </a:lvl3pPr>
            <a:lvl4pPr marL="2158776" algn="l" rtl="0" eaLnBrk="1" fontAlgn="base" hangingPunct="1">
              <a:spcBef>
                <a:spcPct val="20000"/>
              </a:spcBef>
              <a:spcAft>
                <a:spcPct val="0"/>
              </a:spcAft>
              <a:defRPr sz="1875">
                <a:solidFill>
                  <a:schemeClr val="tx1"/>
                </a:solidFill>
                <a:latin typeface="+mn-lt"/>
              </a:defRPr>
            </a:lvl4pPr>
            <a:lvl5pPr marL="2920697" algn="l" rtl="0" eaLnBrk="1" fontAlgn="base" hangingPunct="1">
              <a:spcBef>
                <a:spcPct val="20000"/>
              </a:spcBef>
              <a:spcAft>
                <a:spcPct val="0"/>
              </a:spcAft>
              <a:defRPr sz="1875">
                <a:solidFill>
                  <a:schemeClr val="tx1"/>
                </a:solidFill>
                <a:latin typeface="+mn-lt"/>
              </a:defRPr>
            </a:lvl5pPr>
            <a:lvl6pPr marL="3530234" algn="l" rtl="0" eaLnBrk="1" fontAlgn="base" hangingPunct="1">
              <a:spcBef>
                <a:spcPct val="20000"/>
              </a:spcBef>
              <a:spcAft>
                <a:spcPct val="0"/>
              </a:spcAft>
              <a:defRPr sz="1875">
                <a:solidFill>
                  <a:schemeClr val="tx1"/>
                </a:solidFill>
                <a:latin typeface="+mn-lt"/>
              </a:defRPr>
            </a:lvl6pPr>
            <a:lvl7pPr marL="4139770" algn="l" rtl="0" eaLnBrk="1" fontAlgn="base" hangingPunct="1">
              <a:spcBef>
                <a:spcPct val="20000"/>
              </a:spcBef>
              <a:spcAft>
                <a:spcPct val="0"/>
              </a:spcAft>
              <a:defRPr sz="1875">
                <a:solidFill>
                  <a:schemeClr val="tx1"/>
                </a:solidFill>
                <a:latin typeface="+mn-lt"/>
              </a:defRPr>
            </a:lvl7pPr>
            <a:lvl8pPr marL="4749306" algn="l" rtl="0" eaLnBrk="1" fontAlgn="base" hangingPunct="1">
              <a:spcBef>
                <a:spcPct val="20000"/>
              </a:spcBef>
              <a:spcAft>
                <a:spcPct val="0"/>
              </a:spcAft>
              <a:defRPr sz="1875">
                <a:solidFill>
                  <a:schemeClr val="tx1"/>
                </a:solidFill>
                <a:latin typeface="+mn-lt"/>
              </a:defRPr>
            </a:lvl8pPr>
            <a:lvl9pPr marL="5358843" algn="l" rtl="0" eaLnBrk="1" fontAlgn="base" hangingPunct="1">
              <a:spcBef>
                <a:spcPct val="20000"/>
              </a:spcBef>
              <a:spcAft>
                <a:spcPct val="0"/>
              </a:spcAft>
              <a:defRPr sz="1875">
                <a:solidFill>
                  <a:schemeClr val="tx1"/>
                </a:solidFill>
                <a:latin typeface="+mn-lt"/>
              </a:defRPr>
            </a:lvl9pPr>
          </a:lstStyle>
          <a:p>
            <a:pPr marL="0" indent="0" algn="ctr">
              <a:buNone/>
            </a:pPr>
            <a:r>
              <a:rPr lang="en-GB" sz="2016" b="1" dirty="0"/>
              <a:t>Structural defects and</a:t>
            </a:r>
            <a:br>
              <a:rPr lang="en-GB" sz="2016" b="1" dirty="0"/>
            </a:br>
            <a:r>
              <a:rPr lang="en-GB" sz="2016" b="1" dirty="0"/>
              <a:t>construction quality</a:t>
            </a:r>
          </a:p>
        </p:txBody>
      </p:sp>
      <p:sp>
        <p:nvSpPr>
          <p:cNvPr id="16" name="Inhaltsplatzhalter 2">
            <a:extLst>
              <a:ext uri="{FF2B5EF4-FFF2-40B4-BE49-F238E27FC236}">
                <a16:creationId xmlns:a16="http://schemas.microsoft.com/office/drawing/2014/main" id="{06828168-AE10-4818-A9D4-F759022CA622}"/>
              </a:ext>
            </a:extLst>
          </p:cNvPr>
          <p:cNvSpPr txBox="1">
            <a:spLocks/>
          </p:cNvSpPr>
          <p:nvPr/>
        </p:nvSpPr>
        <p:spPr bwMode="auto">
          <a:xfrm>
            <a:off x="10897793" y="2517541"/>
            <a:ext cx="2592083" cy="43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47625" indent="-247625" algn="l" rtl="0" eaLnBrk="1" fontAlgn="base" hangingPunct="1">
              <a:spcBef>
                <a:spcPct val="50000"/>
              </a:spcBef>
              <a:spcAft>
                <a:spcPct val="0"/>
              </a:spcAft>
              <a:buClr>
                <a:schemeClr val="accent1"/>
              </a:buClr>
              <a:buChar char="•"/>
              <a:defRPr sz="1944">
                <a:solidFill>
                  <a:schemeClr val="accent2"/>
                </a:solidFill>
                <a:latin typeface="+mn-lt"/>
                <a:ea typeface="+mn-ea"/>
                <a:cs typeface="+mn-cs"/>
              </a:defRPr>
            </a:lvl1pPr>
            <a:lvl2pPr marL="759805" algn="l" rtl="0" eaLnBrk="1" fontAlgn="base" hangingPunct="1">
              <a:spcBef>
                <a:spcPct val="50000"/>
              </a:spcBef>
              <a:spcAft>
                <a:spcPct val="0"/>
              </a:spcAft>
              <a:defRPr sz="1666">
                <a:solidFill>
                  <a:srgbClr val="58585A"/>
                </a:solidFill>
                <a:latin typeface="+mn-lt"/>
              </a:defRPr>
            </a:lvl2pPr>
            <a:lvl3pPr marL="1519609" algn="l" rtl="0" eaLnBrk="1" fontAlgn="base" hangingPunct="1">
              <a:spcBef>
                <a:spcPct val="50000"/>
              </a:spcBef>
              <a:spcAft>
                <a:spcPct val="0"/>
              </a:spcAft>
              <a:defRPr sz="1458">
                <a:solidFill>
                  <a:srgbClr val="58585A"/>
                </a:solidFill>
                <a:latin typeface="+mn-lt"/>
              </a:defRPr>
            </a:lvl3pPr>
            <a:lvl4pPr marL="2158776" algn="l" rtl="0" eaLnBrk="1" fontAlgn="base" hangingPunct="1">
              <a:spcBef>
                <a:spcPct val="20000"/>
              </a:spcBef>
              <a:spcAft>
                <a:spcPct val="0"/>
              </a:spcAft>
              <a:defRPr sz="1875">
                <a:solidFill>
                  <a:schemeClr val="tx1"/>
                </a:solidFill>
                <a:latin typeface="+mn-lt"/>
              </a:defRPr>
            </a:lvl4pPr>
            <a:lvl5pPr marL="2920697" algn="l" rtl="0" eaLnBrk="1" fontAlgn="base" hangingPunct="1">
              <a:spcBef>
                <a:spcPct val="20000"/>
              </a:spcBef>
              <a:spcAft>
                <a:spcPct val="0"/>
              </a:spcAft>
              <a:defRPr sz="1875">
                <a:solidFill>
                  <a:schemeClr val="tx1"/>
                </a:solidFill>
                <a:latin typeface="+mn-lt"/>
              </a:defRPr>
            </a:lvl5pPr>
            <a:lvl6pPr marL="3530234" algn="l" rtl="0" eaLnBrk="1" fontAlgn="base" hangingPunct="1">
              <a:spcBef>
                <a:spcPct val="20000"/>
              </a:spcBef>
              <a:spcAft>
                <a:spcPct val="0"/>
              </a:spcAft>
              <a:defRPr sz="1875">
                <a:solidFill>
                  <a:schemeClr val="tx1"/>
                </a:solidFill>
                <a:latin typeface="+mn-lt"/>
              </a:defRPr>
            </a:lvl6pPr>
            <a:lvl7pPr marL="4139770" algn="l" rtl="0" eaLnBrk="1" fontAlgn="base" hangingPunct="1">
              <a:spcBef>
                <a:spcPct val="20000"/>
              </a:spcBef>
              <a:spcAft>
                <a:spcPct val="0"/>
              </a:spcAft>
              <a:defRPr sz="1875">
                <a:solidFill>
                  <a:schemeClr val="tx1"/>
                </a:solidFill>
                <a:latin typeface="+mn-lt"/>
              </a:defRPr>
            </a:lvl7pPr>
            <a:lvl8pPr marL="4749306" algn="l" rtl="0" eaLnBrk="1" fontAlgn="base" hangingPunct="1">
              <a:spcBef>
                <a:spcPct val="20000"/>
              </a:spcBef>
              <a:spcAft>
                <a:spcPct val="0"/>
              </a:spcAft>
              <a:defRPr sz="1875">
                <a:solidFill>
                  <a:schemeClr val="tx1"/>
                </a:solidFill>
                <a:latin typeface="+mn-lt"/>
              </a:defRPr>
            </a:lvl8pPr>
            <a:lvl9pPr marL="5358843" algn="l" rtl="0" eaLnBrk="1" fontAlgn="base" hangingPunct="1">
              <a:spcBef>
                <a:spcPct val="20000"/>
              </a:spcBef>
              <a:spcAft>
                <a:spcPct val="0"/>
              </a:spcAft>
              <a:defRPr sz="1875">
                <a:solidFill>
                  <a:schemeClr val="tx1"/>
                </a:solidFill>
                <a:latin typeface="+mn-lt"/>
              </a:defRPr>
            </a:lvl9pPr>
          </a:lstStyle>
          <a:p>
            <a:pPr marL="0" indent="0" algn="ctr">
              <a:buNone/>
            </a:pPr>
            <a:r>
              <a:rPr lang="en-GB" sz="2016" b="1"/>
              <a:t>Preventing mould formation</a:t>
            </a:r>
          </a:p>
        </p:txBody>
      </p:sp>
      <p:sp>
        <p:nvSpPr>
          <p:cNvPr id="17" name="Inhaltsplatzhalter 2">
            <a:extLst>
              <a:ext uri="{FF2B5EF4-FFF2-40B4-BE49-F238E27FC236}">
                <a16:creationId xmlns:a16="http://schemas.microsoft.com/office/drawing/2014/main" id="{6FF259DF-3C14-43AE-9B09-9CA8E7BBA632}"/>
              </a:ext>
            </a:extLst>
          </p:cNvPr>
          <p:cNvSpPr txBox="1">
            <a:spLocks/>
          </p:cNvSpPr>
          <p:nvPr/>
        </p:nvSpPr>
        <p:spPr bwMode="auto">
          <a:xfrm>
            <a:off x="7657224" y="2517541"/>
            <a:ext cx="2592083" cy="43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47625" indent="-247625" algn="l" rtl="0" eaLnBrk="1" fontAlgn="base" hangingPunct="1">
              <a:spcBef>
                <a:spcPct val="50000"/>
              </a:spcBef>
              <a:spcAft>
                <a:spcPct val="0"/>
              </a:spcAft>
              <a:buClr>
                <a:schemeClr val="accent1"/>
              </a:buClr>
              <a:buChar char="•"/>
              <a:defRPr sz="1944">
                <a:solidFill>
                  <a:schemeClr val="accent2"/>
                </a:solidFill>
                <a:latin typeface="+mn-lt"/>
                <a:ea typeface="+mn-ea"/>
                <a:cs typeface="+mn-cs"/>
              </a:defRPr>
            </a:lvl1pPr>
            <a:lvl2pPr marL="759805" algn="l" rtl="0" eaLnBrk="1" fontAlgn="base" hangingPunct="1">
              <a:spcBef>
                <a:spcPct val="50000"/>
              </a:spcBef>
              <a:spcAft>
                <a:spcPct val="0"/>
              </a:spcAft>
              <a:defRPr sz="1666">
                <a:solidFill>
                  <a:srgbClr val="58585A"/>
                </a:solidFill>
                <a:latin typeface="+mn-lt"/>
              </a:defRPr>
            </a:lvl2pPr>
            <a:lvl3pPr marL="1519609" algn="l" rtl="0" eaLnBrk="1" fontAlgn="base" hangingPunct="1">
              <a:spcBef>
                <a:spcPct val="50000"/>
              </a:spcBef>
              <a:spcAft>
                <a:spcPct val="0"/>
              </a:spcAft>
              <a:defRPr sz="1458">
                <a:solidFill>
                  <a:srgbClr val="58585A"/>
                </a:solidFill>
                <a:latin typeface="+mn-lt"/>
              </a:defRPr>
            </a:lvl3pPr>
            <a:lvl4pPr marL="2158776" algn="l" rtl="0" eaLnBrk="1" fontAlgn="base" hangingPunct="1">
              <a:spcBef>
                <a:spcPct val="20000"/>
              </a:spcBef>
              <a:spcAft>
                <a:spcPct val="0"/>
              </a:spcAft>
              <a:defRPr sz="1875">
                <a:solidFill>
                  <a:schemeClr val="tx1"/>
                </a:solidFill>
                <a:latin typeface="+mn-lt"/>
              </a:defRPr>
            </a:lvl4pPr>
            <a:lvl5pPr marL="2920697" algn="l" rtl="0" eaLnBrk="1" fontAlgn="base" hangingPunct="1">
              <a:spcBef>
                <a:spcPct val="20000"/>
              </a:spcBef>
              <a:spcAft>
                <a:spcPct val="0"/>
              </a:spcAft>
              <a:defRPr sz="1875">
                <a:solidFill>
                  <a:schemeClr val="tx1"/>
                </a:solidFill>
                <a:latin typeface="+mn-lt"/>
              </a:defRPr>
            </a:lvl5pPr>
            <a:lvl6pPr marL="3530234" algn="l" rtl="0" eaLnBrk="1" fontAlgn="base" hangingPunct="1">
              <a:spcBef>
                <a:spcPct val="20000"/>
              </a:spcBef>
              <a:spcAft>
                <a:spcPct val="0"/>
              </a:spcAft>
              <a:defRPr sz="1875">
                <a:solidFill>
                  <a:schemeClr val="tx1"/>
                </a:solidFill>
                <a:latin typeface="+mn-lt"/>
              </a:defRPr>
            </a:lvl6pPr>
            <a:lvl7pPr marL="4139770" algn="l" rtl="0" eaLnBrk="1" fontAlgn="base" hangingPunct="1">
              <a:spcBef>
                <a:spcPct val="20000"/>
              </a:spcBef>
              <a:spcAft>
                <a:spcPct val="0"/>
              </a:spcAft>
              <a:defRPr sz="1875">
                <a:solidFill>
                  <a:schemeClr val="tx1"/>
                </a:solidFill>
                <a:latin typeface="+mn-lt"/>
              </a:defRPr>
            </a:lvl7pPr>
            <a:lvl8pPr marL="4749306" algn="l" rtl="0" eaLnBrk="1" fontAlgn="base" hangingPunct="1">
              <a:spcBef>
                <a:spcPct val="20000"/>
              </a:spcBef>
              <a:spcAft>
                <a:spcPct val="0"/>
              </a:spcAft>
              <a:defRPr sz="1875">
                <a:solidFill>
                  <a:schemeClr val="tx1"/>
                </a:solidFill>
                <a:latin typeface="+mn-lt"/>
              </a:defRPr>
            </a:lvl8pPr>
            <a:lvl9pPr marL="5358843" algn="l" rtl="0" eaLnBrk="1" fontAlgn="base" hangingPunct="1">
              <a:spcBef>
                <a:spcPct val="20000"/>
              </a:spcBef>
              <a:spcAft>
                <a:spcPct val="0"/>
              </a:spcAft>
              <a:defRPr sz="1875">
                <a:solidFill>
                  <a:schemeClr val="tx1"/>
                </a:solidFill>
                <a:latin typeface="+mn-lt"/>
              </a:defRPr>
            </a:lvl9pPr>
          </a:lstStyle>
          <a:p>
            <a:pPr marL="0" indent="0" algn="ctr">
              <a:buNone/>
            </a:pPr>
            <a:r>
              <a:rPr lang="en-GB" sz="2016" b="1"/>
              <a:t>Detecting leakages</a:t>
            </a:r>
          </a:p>
        </p:txBody>
      </p:sp>
      <p:sp>
        <p:nvSpPr>
          <p:cNvPr id="18" name="Inhaltsplatzhalter 2">
            <a:extLst>
              <a:ext uri="{FF2B5EF4-FFF2-40B4-BE49-F238E27FC236}">
                <a16:creationId xmlns:a16="http://schemas.microsoft.com/office/drawing/2014/main" id="{BFB8CBC4-B080-4727-8030-970AC79CF990}"/>
              </a:ext>
            </a:extLst>
          </p:cNvPr>
          <p:cNvSpPr txBox="1">
            <a:spLocks/>
          </p:cNvSpPr>
          <p:nvPr/>
        </p:nvSpPr>
        <p:spPr bwMode="auto">
          <a:xfrm>
            <a:off x="14133864" y="2517541"/>
            <a:ext cx="2592083" cy="43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47625" indent="-247625" algn="l" rtl="0" eaLnBrk="1" fontAlgn="base" hangingPunct="1">
              <a:spcBef>
                <a:spcPct val="50000"/>
              </a:spcBef>
              <a:spcAft>
                <a:spcPct val="0"/>
              </a:spcAft>
              <a:buClr>
                <a:schemeClr val="accent1"/>
              </a:buClr>
              <a:buChar char="•"/>
              <a:defRPr sz="1944">
                <a:solidFill>
                  <a:schemeClr val="accent2"/>
                </a:solidFill>
                <a:latin typeface="+mn-lt"/>
                <a:ea typeface="+mn-ea"/>
                <a:cs typeface="+mn-cs"/>
              </a:defRPr>
            </a:lvl1pPr>
            <a:lvl2pPr marL="759805" algn="l" rtl="0" eaLnBrk="1" fontAlgn="base" hangingPunct="1">
              <a:spcBef>
                <a:spcPct val="50000"/>
              </a:spcBef>
              <a:spcAft>
                <a:spcPct val="0"/>
              </a:spcAft>
              <a:defRPr sz="1666">
                <a:solidFill>
                  <a:srgbClr val="58585A"/>
                </a:solidFill>
                <a:latin typeface="+mn-lt"/>
              </a:defRPr>
            </a:lvl2pPr>
            <a:lvl3pPr marL="1519609" algn="l" rtl="0" eaLnBrk="1" fontAlgn="base" hangingPunct="1">
              <a:spcBef>
                <a:spcPct val="50000"/>
              </a:spcBef>
              <a:spcAft>
                <a:spcPct val="0"/>
              </a:spcAft>
              <a:defRPr sz="1458">
                <a:solidFill>
                  <a:srgbClr val="58585A"/>
                </a:solidFill>
                <a:latin typeface="+mn-lt"/>
              </a:defRPr>
            </a:lvl3pPr>
            <a:lvl4pPr marL="2158776" algn="l" rtl="0" eaLnBrk="1" fontAlgn="base" hangingPunct="1">
              <a:spcBef>
                <a:spcPct val="20000"/>
              </a:spcBef>
              <a:spcAft>
                <a:spcPct val="0"/>
              </a:spcAft>
              <a:defRPr sz="1875">
                <a:solidFill>
                  <a:schemeClr val="tx1"/>
                </a:solidFill>
                <a:latin typeface="+mn-lt"/>
              </a:defRPr>
            </a:lvl4pPr>
            <a:lvl5pPr marL="2920697" algn="l" rtl="0" eaLnBrk="1" fontAlgn="base" hangingPunct="1">
              <a:spcBef>
                <a:spcPct val="20000"/>
              </a:spcBef>
              <a:spcAft>
                <a:spcPct val="0"/>
              </a:spcAft>
              <a:defRPr sz="1875">
                <a:solidFill>
                  <a:schemeClr val="tx1"/>
                </a:solidFill>
                <a:latin typeface="+mn-lt"/>
              </a:defRPr>
            </a:lvl5pPr>
            <a:lvl6pPr marL="3530234" algn="l" rtl="0" eaLnBrk="1" fontAlgn="base" hangingPunct="1">
              <a:spcBef>
                <a:spcPct val="20000"/>
              </a:spcBef>
              <a:spcAft>
                <a:spcPct val="0"/>
              </a:spcAft>
              <a:defRPr sz="1875">
                <a:solidFill>
                  <a:schemeClr val="tx1"/>
                </a:solidFill>
                <a:latin typeface="+mn-lt"/>
              </a:defRPr>
            </a:lvl6pPr>
            <a:lvl7pPr marL="4139770" algn="l" rtl="0" eaLnBrk="1" fontAlgn="base" hangingPunct="1">
              <a:spcBef>
                <a:spcPct val="20000"/>
              </a:spcBef>
              <a:spcAft>
                <a:spcPct val="0"/>
              </a:spcAft>
              <a:defRPr sz="1875">
                <a:solidFill>
                  <a:schemeClr val="tx1"/>
                </a:solidFill>
                <a:latin typeface="+mn-lt"/>
              </a:defRPr>
            </a:lvl7pPr>
            <a:lvl8pPr marL="4749306" algn="l" rtl="0" eaLnBrk="1" fontAlgn="base" hangingPunct="1">
              <a:spcBef>
                <a:spcPct val="20000"/>
              </a:spcBef>
              <a:spcAft>
                <a:spcPct val="0"/>
              </a:spcAft>
              <a:defRPr sz="1875">
                <a:solidFill>
                  <a:schemeClr val="tx1"/>
                </a:solidFill>
                <a:latin typeface="+mn-lt"/>
              </a:defRPr>
            </a:lvl8pPr>
            <a:lvl9pPr marL="5358843" algn="l" rtl="0" eaLnBrk="1" fontAlgn="base" hangingPunct="1">
              <a:spcBef>
                <a:spcPct val="20000"/>
              </a:spcBef>
              <a:spcAft>
                <a:spcPct val="0"/>
              </a:spcAft>
              <a:defRPr sz="1875">
                <a:solidFill>
                  <a:schemeClr val="tx1"/>
                </a:solidFill>
                <a:latin typeface="+mn-lt"/>
              </a:defRPr>
            </a:lvl9pPr>
          </a:lstStyle>
          <a:p>
            <a:pPr marL="0" indent="0" algn="ctr">
              <a:buNone/>
            </a:pPr>
            <a:r>
              <a:rPr lang="en-GB" sz="2016" b="1"/>
              <a:t>Checking radiators </a:t>
            </a:r>
          </a:p>
        </p:txBody>
      </p:sp>
      <p:pic>
        <p:nvPicPr>
          <p:cNvPr id="20" name="Grafik 19">
            <a:extLst>
              <a:ext uri="{FF2B5EF4-FFF2-40B4-BE49-F238E27FC236}">
                <a16:creationId xmlns:a16="http://schemas.microsoft.com/office/drawing/2014/main" id="{56676878-711E-4090-8224-3B20FE5A34E8}"/>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r="20156"/>
          <a:stretch/>
        </p:blipFill>
        <p:spPr>
          <a:xfrm>
            <a:off x="1068215" y="3335656"/>
            <a:ext cx="2592083" cy="1969983"/>
          </a:xfrm>
          <a:prstGeom prst="rect">
            <a:avLst/>
          </a:prstGeom>
        </p:spPr>
      </p:pic>
      <p:pic>
        <p:nvPicPr>
          <p:cNvPr id="24" name="Grafik 23">
            <a:extLst>
              <a:ext uri="{FF2B5EF4-FFF2-40B4-BE49-F238E27FC236}">
                <a16:creationId xmlns:a16="http://schemas.microsoft.com/office/drawing/2014/main" id="{2203F79F-2633-49AD-8C72-8B012956FD72}"/>
              </a:ext>
            </a:extLst>
          </p:cNvPr>
          <p:cNvPicPr preferRelativeResize="0">
            <a:picLocks/>
          </p:cNvPicPr>
          <p:nvPr/>
        </p:nvPicPr>
        <p:blipFill rotWithShape="1">
          <a:blip r:embed="rId4" cstate="print">
            <a:extLst>
              <a:ext uri="{28A0092B-C50C-407E-A947-70E740481C1C}">
                <a14:useLocalDpi xmlns:a14="http://schemas.microsoft.com/office/drawing/2010/main" val="0"/>
              </a:ext>
            </a:extLst>
          </a:blip>
          <a:srcRect r="18809"/>
          <a:stretch/>
        </p:blipFill>
        <p:spPr>
          <a:xfrm>
            <a:off x="4374955" y="3335656"/>
            <a:ext cx="2592083" cy="1969983"/>
          </a:xfrm>
          <a:prstGeom prst="rect">
            <a:avLst/>
          </a:prstGeom>
        </p:spPr>
      </p:pic>
      <p:pic>
        <p:nvPicPr>
          <p:cNvPr id="28" name="Grafik 27">
            <a:extLst>
              <a:ext uri="{FF2B5EF4-FFF2-40B4-BE49-F238E27FC236}">
                <a16:creationId xmlns:a16="http://schemas.microsoft.com/office/drawing/2014/main" id="{B7CFDDD9-E0F9-4201-AD3C-57F274526620}"/>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r="19145"/>
          <a:stretch/>
        </p:blipFill>
        <p:spPr>
          <a:xfrm>
            <a:off x="4374955" y="5585829"/>
            <a:ext cx="2592083" cy="1969983"/>
          </a:xfrm>
          <a:prstGeom prst="rect">
            <a:avLst/>
          </a:prstGeom>
        </p:spPr>
      </p:pic>
      <p:pic>
        <p:nvPicPr>
          <p:cNvPr id="32" name="Grafik 31">
            <a:extLst>
              <a:ext uri="{FF2B5EF4-FFF2-40B4-BE49-F238E27FC236}">
                <a16:creationId xmlns:a16="http://schemas.microsoft.com/office/drawing/2014/main" id="{FFE6B314-E1B9-4BBA-9F8B-F45A6B7C3F74}"/>
              </a:ext>
            </a:extLst>
          </p:cNvPr>
          <p:cNvPicPr preferRelativeResize="0">
            <a:picLocks/>
          </p:cNvPicPr>
          <p:nvPr/>
        </p:nvPicPr>
        <p:blipFill rotWithShape="1">
          <a:blip r:embed="rId6" cstate="print">
            <a:extLst>
              <a:ext uri="{28A0092B-C50C-407E-A947-70E740481C1C}">
                <a14:useLocalDpi xmlns:a14="http://schemas.microsoft.com/office/drawing/2010/main" val="0"/>
              </a:ext>
            </a:extLst>
          </a:blip>
          <a:srcRect r="18701"/>
          <a:stretch/>
        </p:blipFill>
        <p:spPr>
          <a:xfrm>
            <a:off x="1068215" y="5585829"/>
            <a:ext cx="2592083" cy="1969983"/>
          </a:xfrm>
          <a:prstGeom prst="rect">
            <a:avLst/>
          </a:prstGeom>
        </p:spPr>
      </p:pic>
      <p:pic>
        <p:nvPicPr>
          <p:cNvPr id="36" name="Grafik 35">
            <a:extLst>
              <a:ext uri="{FF2B5EF4-FFF2-40B4-BE49-F238E27FC236}">
                <a16:creationId xmlns:a16="http://schemas.microsoft.com/office/drawing/2014/main" id="{47B45C4E-EDDD-458A-B788-69406668BA2D}"/>
              </a:ext>
            </a:extLst>
          </p:cNvPr>
          <p:cNvPicPr preferRelativeResize="0">
            <a:picLocks/>
          </p:cNvPicPr>
          <p:nvPr/>
        </p:nvPicPr>
        <p:blipFill rotWithShape="1">
          <a:blip r:embed="rId7" cstate="print">
            <a:extLst>
              <a:ext uri="{28A0092B-C50C-407E-A947-70E740481C1C}">
                <a14:useLocalDpi xmlns:a14="http://schemas.microsoft.com/office/drawing/2010/main" val="0"/>
              </a:ext>
            </a:extLst>
          </a:blip>
          <a:srcRect r="18916"/>
          <a:stretch/>
        </p:blipFill>
        <p:spPr>
          <a:xfrm>
            <a:off x="7657224" y="3335655"/>
            <a:ext cx="2592083" cy="1969983"/>
          </a:xfrm>
          <a:prstGeom prst="rect">
            <a:avLst/>
          </a:prstGeom>
        </p:spPr>
      </p:pic>
      <p:pic>
        <p:nvPicPr>
          <p:cNvPr id="44" name="Grafik 43">
            <a:extLst>
              <a:ext uri="{FF2B5EF4-FFF2-40B4-BE49-F238E27FC236}">
                <a16:creationId xmlns:a16="http://schemas.microsoft.com/office/drawing/2014/main" id="{30FEABB5-4DDD-40F6-96AF-E882C887BCD8}"/>
              </a:ext>
            </a:extLst>
          </p:cNvPr>
          <p:cNvPicPr preferRelativeResize="0">
            <a:picLocks/>
          </p:cNvPicPr>
          <p:nvPr/>
        </p:nvPicPr>
        <p:blipFill rotWithShape="1">
          <a:blip r:embed="rId8" cstate="print">
            <a:extLst>
              <a:ext uri="{28A0092B-C50C-407E-A947-70E740481C1C}">
                <a14:useLocalDpi xmlns:a14="http://schemas.microsoft.com/office/drawing/2010/main" val="0"/>
              </a:ext>
            </a:extLst>
          </a:blip>
          <a:srcRect l="-561" t="6486" r="18536"/>
          <a:stretch/>
        </p:blipFill>
        <p:spPr>
          <a:xfrm>
            <a:off x="14133864" y="3335656"/>
            <a:ext cx="2592083" cy="1969983"/>
          </a:xfrm>
          <a:prstGeom prst="rect">
            <a:avLst/>
          </a:prstGeom>
        </p:spPr>
      </p:pic>
      <p:pic>
        <p:nvPicPr>
          <p:cNvPr id="46" name="Grafik 45">
            <a:extLst>
              <a:ext uri="{FF2B5EF4-FFF2-40B4-BE49-F238E27FC236}">
                <a16:creationId xmlns:a16="http://schemas.microsoft.com/office/drawing/2014/main" id="{7B388D33-A6F3-4D57-B8B7-3DE7FACAA5F0}"/>
              </a:ext>
            </a:extLst>
          </p:cNvPr>
          <p:cNvPicPr preferRelativeResize="0">
            <a:picLocks/>
          </p:cNvPicPr>
          <p:nvPr/>
        </p:nvPicPr>
        <p:blipFill rotWithShape="1">
          <a:blip r:embed="rId9" cstate="print">
            <a:extLst>
              <a:ext uri="{28A0092B-C50C-407E-A947-70E740481C1C}">
                <a14:useLocalDpi xmlns:a14="http://schemas.microsoft.com/office/drawing/2010/main" val="0"/>
              </a:ext>
            </a:extLst>
          </a:blip>
          <a:srcRect r="19914"/>
          <a:stretch/>
        </p:blipFill>
        <p:spPr>
          <a:xfrm>
            <a:off x="14133864" y="5585829"/>
            <a:ext cx="2592083" cy="1969983"/>
          </a:xfrm>
          <a:prstGeom prst="rect">
            <a:avLst/>
          </a:prstGeom>
          <a:ln w="76200">
            <a:noFill/>
          </a:ln>
        </p:spPr>
      </p:pic>
      <p:pic>
        <p:nvPicPr>
          <p:cNvPr id="53" name="Grafik 52">
            <a:extLst>
              <a:ext uri="{FF2B5EF4-FFF2-40B4-BE49-F238E27FC236}">
                <a16:creationId xmlns:a16="http://schemas.microsoft.com/office/drawing/2014/main" id="{4E55DDC6-9AE1-4428-87D5-0746EB2CBF52}"/>
              </a:ext>
            </a:extLst>
          </p:cNvPr>
          <p:cNvPicPr preferRelativeResize="0">
            <a:picLocks/>
          </p:cNvPicPr>
          <p:nvPr/>
        </p:nvPicPr>
        <p:blipFill>
          <a:blip r:embed="rId10"/>
          <a:stretch>
            <a:fillRect/>
          </a:stretch>
        </p:blipFill>
        <p:spPr>
          <a:xfrm>
            <a:off x="10897793" y="3335656"/>
            <a:ext cx="2592083" cy="1969983"/>
          </a:xfrm>
          <a:prstGeom prst="rect">
            <a:avLst/>
          </a:prstGeom>
        </p:spPr>
      </p:pic>
      <p:pic>
        <p:nvPicPr>
          <p:cNvPr id="55" name="Grafik 54">
            <a:extLst>
              <a:ext uri="{FF2B5EF4-FFF2-40B4-BE49-F238E27FC236}">
                <a16:creationId xmlns:a16="http://schemas.microsoft.com/office/drawing/2014/main" id="{90005CFE-B57C-4037-ABEA-8A8DD1834F16}"/>
              </a:ext>
            </a:extLst>
          </p:cNvPr>
          <p:cNvPicPr preferRelativeResize="0">
            <a:picLocks/>
          </p:cNvPicPr>
          <p:nvPr/>
        </p:nvPicPr>
        <p:blipFill rotWithShape="1">
          <a:blip r:embed="rId11" cstate="print">
            <a:extLst>
              <a:ext uri="{28A0092B-C50C-407E-A947-70E740481C1C}">
                <a14:useLocalDpi xmlns:a14="http://schemas.microsoft.com/office/drawing/2010/main" val="0"/>
              </a:ext>
            </a:extLst>
          </a:blip>
          <a:srcRect l="-1" r="2835"/>
          <a:stretch/>
        </p:blipFill>
        <p:spPr>
          <a:xfrm>
            <a:off x="10897793" y="5585829"/>
            <a:ext cx="2592083" cy="1969983"/>
          </a:xfrm>
          <a:prstGeom prst="rect">
            <a:avLst/>
          </a:prstGeom>
        </p:spPr>
      </p:pic>
      <p:pic>
        <p:nvPicPr>
          <p:cNvPr id="4" name="Grafik 3">
            <a:extLst>
              <a:ext uri="{FF2B5EF4-FFF2-40B4-BE49-F238E27FC236}">
                <a16:creationId xmlns:a16="http://schemas.microsoft.com/office/drawing/2014/main" id="{D225717D-38BD-44DD-BFFF-73CEABFFD405}"/>
              </a:ext>
            </a:extLst>
          </p:cNvPr>
          <p:cNvPicPr preferRelativeResize="0">
            <a:picLocks/>
          </p:cNvPicPr>
          <p:nvPr/>
        </p:nvPicPr>
        <p:blipFill rotWithShape="1">
          <a:blip r:embed="rId12" cstate="print">
            <a:extLst>
              <a:ext uri="{28A0092B-C50C-407E-A947-70E740481C1C}">
                <a14:useLocalDpi xmlns:a14="http://schemas.microsoft.com/office/drawing/2010/main" val="0"/>
              </a:ext>
            </a:extLst>
          </a:blip>
          <a:srcRect r="18773" b="2690"/>
          <a:stretch/>
        </p:blipFill>
        <p:spPr>
          <a:xfrm>
            <a:off x="7657224" y="5585829"/>
            <a:ext cx="2592083" cy="1969983"/>
          </a:xfrm>
          <a:prstGeom prst="rect">
            <a:avLst/>
          </a:prstGeom>
        </p:spPr>
      </p:pic>
    </p:spTree>
    <p:extLst>
      <p:ext uri="{BB962C8B-B14F-4D97-AF65-F5344CB8AC3E}">
        <p14:creationId xmlns:p14="http://schemas.microsoft.com/office/powerpoint/2010/main" val="78895487"/>
      </p:ext>
    </p:extLst>
  </p:cSld>
  <p:clrMapOvr>
    <a:masterClrMapping/>
  </p:clrMapOvr>
  <p:transition spd="med">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60082E5-EABE-49FA-8647-0D5FE1D1D96F}"/>
              </a:ext>
            </a:extLst>
          </p:cNvPr>
          <p:cNvSpPr>
            <a:spLocks noGrp="1"/>
          </p:cNvSpPr>
          <p:nvPr>
            <p:ph idx="1"/>
          </p:nvPr>
        </p:nvSpPr>
        <p:spPr/>
        <p:txBody>
          <a:bodyPr/>
          <a:lstStyle/>
          <a:p>
            <a:endParaRPr lang="de-DE"/>
          </a:p>
        </p:txBody>
      </p:sp>
      <p:pic>
        <p:nvPicPr>
          <p:cNvPr id="9" name="Grafik 8">
            <a:extLst>
              <a:ext uri="{FF2B5EF4-FFF2-40B4-BE49-F238E27FC236}">
                <a16:creationId xmlns:a16="http://schemas.microsoft.com/office/drawing/2014/main" id="{577736E0-BCF0-4933-B005-51E71A80FE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1156"/>
            <a:ext cx="17559338" cy="9886994"/>
          </a:xfrm>
          <a:prstGeom prst="rect">
            <a:avLst/>
          </a:prstGeom>
        </p:spPr>
      </p:pic>
      <p:grpSp>
        <p:nvGrpSpPr>
          <p:cNvPr id="6" name="Gruppieren 5">
            <a:extLst>
              <a:ext uri="{FF2B5EF4-FFF2-40B4-BE49-F238E27FC236}">
                <a16:creationId xmlns:a16="http://schemas.microsoft.com/office/drawing/2014/main" id="{E60D5B05-EB3B-4055-971D-65C047999DFB}"/>
              </a:ext>
            </a:extLst>
          </p:cNvPr>
          <p:cNvGrpSpPr/>
          <p:nvPr/>
        </p:nvGrpSpPr>
        <p:grpSpPr>
          <a:xfrm>
            <a:off x="791989" y="0"/>
            <a:ext cx="10831448" cy="9567746"/>
            <a:chOff x="1260589" y="1336084"/>
            <a:chExt cx="9318895" cy="8231662"/>
          </a:xfrm>
        </p:grpSpPr>
        <p:grpSp>
          <p:nvGrpSpPr>
            <p:cNvPr id="10" name="Gruppieren 9">
              <a:extLst>
                <a:ext uri="{FF2B5EF4-FFF2-40B4-BE49-F238E27FC236}">
                  <a16:creationId xmlns:a16="http://schemas.microsoft.com/office/drawing/2014/main" id="{CF51EBC5-AB8B-4A65-ABA2-F19A072CC756}"/>
                </a:ext>
              </a:extLst>
            </p:cNvPr>
            <p:cNvGrpSpPr/>
            <p:nvPr/>
          </p:nvGrpSpPr>
          <p:grpSpPr>
            <a:xfrm>
              <a:off x="7112163" y="3713783"/>
              <a:ext cx="3467321" cy="5513983"/>
              <a:chOff x="13748221" y="3713783"/>
              <a:chExt cx="3467321" cy="5513983"/>
            </a:xfrm>
          </p:grpSpPr>
          <p:pic>
            <p:nvPicPr>
              <p:cNvPr id="11" name="Grafik 10" descr="Ein Bild, das drinnen, Tisch, sitzend, klein enthält.&#10;&#10;Automatisch generierte Beschreibung">
                <a:extLst>
                  <a:ext uri="{FF2B5EF4-FFF2-40B4-BE49-F238E27FC236}">
                    <a16:creationId xmlns:a16="http://schemas.microsoft.com/office/drawing/2014/main" id="{BA72DF09-D554-442A-B421-FD76D84F7790}"/>
                  </a:ext>
                </a:extLst>
              </p:cNvPr>
              <p:cNvPicPr>
                <a:picLocks noChangeAspect="1"/>
              </p:cNvPicPr>
              <p:nvPr/>
            </p:nvPicPr>
            <p:blipFill rotWithShape="1">
              <a:blip r:embed="rId3">
                <a:extLst>
                  <a:ext uri="{28A0092B-C50C-407E-A947-70E740481C1C}">
                    <a14:useLocalDpi xmlns:a14="http://schemas.microsoft.com/office/drawing/2010/main" val="0"/>
                  </a:ext>
                </a:extLst>
              </a:blip>
              <a:srcRect b="10108"/>
              <a:stretch/>
            </p:blipFill>
            <p:spPr>
              <a:xfrm>
                <a:off x="15692437" y="4937919"/>
                <a:ext cx="1523105" cy="3856251"/>
              </a:xfrm>
              <a:prstGeom prst="rect">
                <a:avLst/>
              </a:prstGeom>
            </p:spPr>
          </p:pic>
          <p:pic>
            <p:nvPicPr>
              <p:cNvPr id="12" name="Grafik 11" descr="Ein Bild, das Tisch, Mann, Straße enthält.&#10;&#10;Automatisch generierte Beschreibung">
                <a:extLst>
                  <a:ext uri="{FF2B5EF4-FFF2-40B4-BE49-F238E27FC236}">
                    <a16:creationId xmlns:a16="http://schemas.microsoft.com/office/drawing/2014/main" id="{C929BE7C-2896-4195-BADC-BCBAEC3AE591}"/>
                  </a:ext>
                </a:extLst>
              </p:cNvPr>
              <p:cNvPicPr>
                <a:picLocks noChangeAspect="1"/>
              </p:cNvPicPr>
              <p:nvPr/>
            </p:nvPicPr>
            <p:blipFill rotWithShape="1">
              <a:blip r:embed="rId4">
                <a:extLst>
                  <a:ext uri="{28A0092B-C50C-407E-A947-70E740481C1C}">
                    <a14:useLocalDpi xmlns:a14="http://schemas.microsoft.com/office/drawing/2010/main" val="0"/>
                  </a:ext>
                </a:extLst>
              </a:blip>
              <a:srcRect b="15396"/>
              <a:stretch/>
            </p:blipFill>
            <p:spPr>
              <a:xfrm>
                <a:off x="13748221" y="3713783"/>
                <a:ext cx="2513047" cy="5513983"/>
              </a:xfrm>
              <a:prstGeom prst="rect">
                <a:avLst/>
              </a:prstGeom>
            </p:spPr>
          </p:pic>
        </p:grpSp>
        <p:grpSp>
          <p:nvGrpSpPr>
            <p:cNvPr id="13" name="Gruppieren 12">
              <a:extLst>
                <a:ext uri="{FF2B5EF4-FFF2-40B4-BE49-F238E27FC236}">
                  <a16:creationId xmlns:a16="http://schemas.microsoft.com/office/drawing/2014/main" id="{F665EA3E-6C39-41CA-ABF1-D40D4878E0FD}"/>
                </a:ext>
              </a:extLst>
            </p:cNvPr>
            <p:cNvGrpSpPr/>
            <p:nvPr/>
          </p:nvGrpSpPr>
          <p:grpSpPr>
            <a:xfrm>
              <a:off x="1260589" y="3843844"/>
              <a:ext cx="2957021" cy="5162117"/>
              <a:chOff x="7956572" y="4001815"/>
              <a:chExt cx="3158581" cy="5513983"/>
            </a:xfrm>
          </p:grpSpPr>
          <p:pic>
            <p:nvPicPr>
              <p:cNvPr id="14" name="Grafik 13">
                <a:extLst>
                  <a:ext uri="{FF2B5EF4-FFF2-40B4-BE49-F238E27FC236}">
                    <a16:creationId xmlns:a16="http://schemas.microsoft.com/office/drawing/2014/main" id="{4514496F-429A-4DCA-A211-764E0666B77E}"/>
                  </a:ext>
                </a:extLst>
              </p:cNvPr>
              <p:cNvPicPr>
                <a:picLocks noChangeAspect="1"/>
              </p:cNvPicPr>
              <p:nvPr/>
            </p:nvPicPr>
            <p:blipFill rotWithShape="1">
              <a:blip r:embed="rId5">
                <a:extLst>
                  <a:ext uri="{28A0092B-C50C-407E-A947-70E740481C1C}">
                    <a14:useLocalDpi xmlns:a14="http://schemas.microsoft.com/office/drawing/2010/main" val="0"/>
                  </a:ext>
                </a:extLst>
              </a:blip>
              <a:srcRect b="15396"/>
              <a:stretch/>
            </p:blipFill>
            <p:spPr>
              <a:xfrm>
                <a:off x="7956572" y="4001815"/>
                <a:ext cx="2205138" cy="5513983"/>
              </a:xfrm>
              <a:prstGeom prst="rect">
                <a:avLst/>
              </a:prstGeom>
            </p:spPr>
          </p:pic>
          <p:pic>
            <p:nvPicPr>
              <p:cNvPr id="15" name="Grafik 14" descr="Ein Bild, das Elektronik, Telefon enthält.&#10;&#10;Automatisch generierte Beschreibung">
                <a:extLst>
                  <a:ext uri="{FF2B5EF4-FFF2-40B4-BE49-F238E27FC236}">
                    <a16:creationId xmlns:a16="http://schemas.microsoft.com/office/drawing/2014/main" id="{D803638B-035B-4B87-A4BE-48E1AB48F70B}"/>
                  </a:ext>
                </a:extLst>
              </p:cNvPr>
              <p:cNvPicPr>
                <a:picLocks noChangeAspect="1"/>
              </p:cNvPicPr>
              <p:nvPr/>
            </p:nvPicPr>
            <p:blipFill rotWithShape="1">
              <a:blip r:embed="rId6">
                <a:extLst>
                  <a:ext uri="{28A0092B-C50C-407E-A947-70E740481C1C}">
                    <a14:useLocalDpi xmlns:a14="http://schemas.microsoft.com/office/drawing/2010/main" val="0"/>
                  </a:ext>
                </a:extLst>
              </a:blip>
              <a:srcRect b="21471"/>
              <a:stretch/>
            </p:blipFill>
            <p:spPr>
              <a:xfrm>
                <a:off x="8419629" y="5513983"/>
                <a:ext cx="2695524" cy="4001815"/>
              </a:xfrm>
              <a:prstGeom prst="rect">
                <a:avLst/>
              </a:prstGeom>
            </p:spPr>
          </p:pic>
        </p:grpSp>
        <p:pic>
          <p:nvPicPr>
            <p:cNvPr id="16" name="Grafik 15" descr="Ein Bild, das Mobiltelefon, Telefon, Hand, haltend enthält.&#10;&#10;Automatisch generierte Beschreibung">
              <a:extLst>
                <a:ext uri="{FF2B5EF4-FFF2-40B4-BE49-F238E27FC236}">
                  <a16:creationId xmlns:a16="http://schemas.microsoft.com/office/drawing/2014/main" id="{B13DD71E-1E65-4D90-8F45-D2B99215C78C}"/>
                </a:ext>
              </a:extLst>
            </p:cNvPr>
            <p:cNvPicPr>
              <a:picLocks noChangeAspect="1"/>
            </p:cNvPicPr>
            <p:nvPr/>
          </p:nvPicPr>
          <p:blipFill rotWithShape="1">
            <a:blip r:embed="rId7">
              <a:extLst>
                <a:ext uri="{28A0092B-C50C-407E-A947-70E740481C1C}">
                  <a14:useLocalDpi xmlns:a14="http://schemas.microsoft.com/office/drawing/2010/main" val="0"/>
                </a:ext>
              </a:extLst>
            </a:blip>
            <a:srcRect t="1938"/>
            <a:stretch/>
          </p:blipFill>
          <p:spPr>
            <a:xfrm>
              <a:off x="1722885" y="1336084"/>
              <a:ext cx="8394303" cy="8231662"/>
            </a:xfrm>
            <a:prstGeom prst="rect">
              <a:avLst/>
            </a:prstGeom>
          </p:spPr>
        </p:pic>
      </p:grpSp>
      <p:sp>
        <p:nvSpPr>
          <p:cNvPr id="38" name="Inhaltsplatzhalter 2">
            <a:extLst>
              <a:ext uri="{FF2B5EF4-FFF2-40B4-BE49-F238E27FC236}">
                <a16:creationId xmlns:a16="http://schemas.microsoft.com/office/drawing/2014/main" id="{57587DBD-8B05-439A-967C-5F63793D057E}"/>
              </a:ext>
            </a:extLst>
          </p:cNvPr>
          <p:cNvSpPr txBox="1">
            <a:spLocks/>
          </p:cNvSpPr>
          <p:nvPr/>
        </p:nvSpPr>
        <p:spPr bwMode="auto">
          <a:xfrm>
            <a:off x="12524085" y="954289"/>
            <a:ext cx="4792724" cy="758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buNone/>
            </a:pPr>
            <a:r>
              <a:rPr lang="en-GB" sz="5500" b="1" dirty="0" err="1">
                <a:solidFill>
                  <a:schemeClr val="bg1"/>
                </a:solidFill>
              </a:rPr>
              <a:t>Samen</a:t>
            </a:r>
            <a:r>
              <a:rPr lang="en-GB" sz="5500" b="1" dirty="0">
                <a:solidFill>
                  <a:schemeClr val="bg1"/>
                </a:solidFill>
              </a:rPr>
              <a:t> </a:t>
            </a:r>
            <a:r>
              <a:rPr lang="en-GB" sz="5500" b="1" dirty="0" err="1">
                <a:solidFill>
                  <a:schemeClr val="bg1"/>
                </a:solidFill>
              </a:rPr>
              <a:t>Succesvol</a:t>
            </a:r>
            <a:r>
              <a:rPr lang="en-GB" sz="5500" b="1" dirty="0">
                <a:solidFill>
                  <a:schemeClr val="bg1"/>
                </a:solidFill>
              </a:rPr>
              <a:t>!</a:t>
            </a:r>
          </a:p>
          <a:p>
            <a:pPr marL="0" indent="0">
              <a:buNone/>
            </a:pPr>
            <a:r>
              <a:rPr lang="en-GB" sz="5500" b="1" dirty="0" err="1">
                <a:solidFill>
                  <a:schemeClr val="accent1"/>
                </a:solidFill>
                <a:latin typeface="Arial" charset="0"/>
              </a:rPr>
              <a:t>Bedankt</a:t>
            </a:r>
            <a:r>
              <a:rPr lang="en-GB" sz="5500" b="1" dirty="0">
                <a:solidFill>
                  <a:schemeClr val="accent1"/>
                </a:solidFill>
                <a:latin typeface="Arial" charset="0"/>
              </a:rPr>
              <a:t> </a:t>
            </a:r>
            <a:r>
              <a:rPr lang="en-GB" sz="5500" b="1" dirty="0" err="1">
                <a:solidFill>
                  <a:schemeClr val="accent1"/>
                </a:solidFill>
                <a:latin typeface="Arial" charset="0"/>
              </a:rPr>
              <a:t>voor</a:t>
            </a:r>
            <a:r>
              <a:rPr lang="en-GB" sz="5500" b="1" dirty="0">
                <a:solidFill>
                  <a:schemeClr val="accent1"/>
                </a:solidFill>
                <a:latin typeface="Arial" charset="0"/>
              </a:rPr>
              <a:t> </a:t>
            </a:r>
            <a:r>
              <a:rPr lang="en-GB" sz="5500" b="1" dirty="0" err="1">
                <a:solidFill>
                  <a:schemeClr val="accent1"/>
                </a:solidFill>
                <a:latin typeface="Arial" charset="0"/>
              </a:rPr>
              <a:t>jullie</a:t>
            </a:r>
            <a:r>
              <a:rPr lang="en-GB" sz="5500" b="1" dirty="0">
                <a:solidFill>
                  <a:schemeClr val="accent1"/>
                </a:solidFill>
                <a:latin typeface="Arial" charset="0"/>
              </a:rPr>
              <a:t> </a:t>
            </a:r>
            <a:r>
              <a:rPr lang="en-GB" sz="5500" b="1" dirty="0" err="1">
                <a:solidFill>
                  <a:schemeClr val="accent1"/>
                </a:solidFill>
                <a:latin typeface="Arial" charset="0"/>
              </a:rPr>
              <a:t>aandacht</a:t>
            </a:r>
            <a:r>
              <a:rPr lang="en-GB" sz="5500" b="1" dirty="0">
                <a:solidFill>
                  <a:schemeClr val="accent1"/>
                </a:solidFill>
                <a:latin typeface="Arial" charset="0"/>
              </a:rPr>
              <a:t>.</a:t>
            </a:r>
          </a:p>
        </p:txBody>
      </p:sp>
      <p:grpSp>
        <p:nvGrpSpPr>
          <p:cNvPr id="5" name="Gruppieren 4">
            <a:extLst>
              <a:ext uri="{FF2B5EF4-FFF2-40B4-BE49-F238E27FC236}">
                <a16:creationId xmlns:a16="http://schemas.microsoft.com/office/drawing/2014/main" id="{1B131CBB-B756-4CAE-B86E-34F445AB06ED}"/>
              </a:ext>
            </a:extLst>
          </p:cNvPr>
          <p:cNvGrpSpPr/>
          <p:nvPr/>
        </p:nvGrpSpPr>
        <p:grpSpPr>
          <a:xfrm>
            <a:off x="786781" y="390017"/>
            <a:ext cx="2625492" cy="1149098"/>
            <a:chOff x="786781" y="390017"/>
            <a:chExt cx="2625492" cy="1149098"/>
          </a:xfrm>
        </p:grpSpPr>
        <p:pic>
          <p:nvPicPr>
            <p:cNvPr id="3" name="Grafik 2">
              <a:extLst>
                <a:ext uri="{FF2B5EF4-FFF2-40B4-BE49-F238E27FC236}">
                  <a16:creationId xmlns:a16="http://schemas.microsoft.com/office/drawing/2014/main" id="{1DA04571-A595-438E-A91B-E3DF5DA59703}"/>
                </a:ext>
              </a:extLst>
            </p:cNvPr>
            <p:cNvPicPr>
              <a:picLocks noChangeAspect="1"/>
            </p:cNvPicPr>
            <p:nvPr/>
          </p:nvPicPr>
          <p:blipFill rotWithShape="1">
            <a:blip r:embed="rId8">
              <a:extLst>
                <a:ext uri="{28A0092B-C50C-407E-A947-70E740481C1C}">
                  <a14:useLocalDpi xmlns:a14="http://schemas.microsoft.com/office/drawing/2010/main" val="0"/>
                </a:ext>
              </a:extLst>
            </a:blip>
            <a:srcRect l="52612"/>
            <a:stretch/>
          </p:blipFill>
          <p:spPr>
            <a:xfrm>
              <a:off x="786781" y="390017"/>
              <a:ext cx="1232307" cy="1137700"/>
            </a:xfrm>
            <a:prstGeom prst="rect">
              <a:avLst/>
            </a:prstGeom>
          </p:spPr>
        </p:pic>
        <p:pic>
          <p:nvPicPr>
            <p:cNvPr id="7" name="Grafik 6">
              <a:extLst>
                <a:ext uri="{FF2B5EF4-FFF2-40B4-BE49-F238E27FC236}">
                  <a16:creationId xmlns:a16="http://schemas.microsoft.com/office/drawing/2014/main" id="{84284286-28B7-4F3B-AB76-4D421F32D965}"/>
                </a:ext>
              </a:extLst>
            </p:cNvPr>
            <p:cNvPicPr>
              <a:picLocks noChangeAspect="1"/>
            </p:cNvPicPr>
            <p:nvPr/>
          </p:nvPicPr>
          <p:blipFill rotWithShape="1">
            <a:blip r:embed="rId8">
              <a:extLst>
                <a:ext uri="{28A0092B-C50C-407E-A947-70E740481C1C}">
                  <a14:useLocalDpi xmlns:a14="http://schemas.microsoft.com/office/drawing/2010/main" val="0"/>
                </a:ext>
              </a:extLst>
            </a:blip>
            <a:srcRect r="45482"/>
            <a:stretch/>
          </p:blipFill>
          <p:spPr>
            <a:xfrm>
              <a:off x="1994560" y="401415"/>
              <a:ext cx="1417713" cy="1137700"/>
            </a:xfrm>
            <a:prstGeom prst="rect">
              <a:avLst/>
            </a:prstGeom>
          </p:spPr>
        </p:pic>
      </p:grpSp>
    </p:spTree>
    <p:extLst>
      <p:ext uri="{BB962C8B-B14F-4D97-AF65-F5344CB8AC3E}">
        <p14:creationId xmlns:p14="http://schemas.microsoft.com/office/powerpoint/2010/main" val="3446417414"/>
      </p:ext>
    </p:extLst>
  </p:cSld>
  <p:clrMapOvr>
    <a:masterClrMapping/>
  </p:clrMapOvr>
  <p:transition spd="med">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C1F67FBC-4074-42BE-A61D-60E6CC623E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81667"/>
            <a:ext cx="17559338" cy="8794171"/>
          </a:xfrm>
          <a:prstGeom prst="rect">
            <a:avLst/>
          </a:prstGeom>
        </p:spPr>
      </p:pic>
      <p:sp>
        <p:nvSpPr>
          <p:cNvPr id="359426" name="Rectangle 2"/>
          <p:cNvSpPr>
            <a:spLocks noGrp="1" noChangeArrowheads="1"/>
          </p:cNvSpPr>
          <p:nvPr>
            <p:ph type="title"/>
          </p:nvPr>
        </p:nvSpPr>
        <p:spPr/>
        <p:txBody>
          <a:bodyPr/>
          <a:lstStyle/>
          <a:p>
            <a:r>
              <a:rPr lang="de-DE" dirty="0"/>
              <a:t>De </a:t>
            </a:r>
            <a:r>
              <a:rPr lang="de-DE" dirty="0" err="1"/>
              <a:t>nieuwe</a:t>
            </a:r>
            <a:r>
              <a:rPr lang="de-DE" dirty="0"/>
              <a:t> </a:t>
            </a:r>
            <a:r>
              <a:rPr lang="de-DE" dirty="0" err="1"/>
              <a:t>generatie</a:t>
            </a:r>
            <a:r>
              <a:rPr lang="de-DE" dirty="0"/>
              <a:t> digitale </a:t>
            </a:r>
            <a:r>
              <a:rPr lang="de-DE" dirty="0" err="1"/>
              <a:t>Manifolds</a:t>
            </a:r>
            <a:r>
              <a:rPr lang="de-DE" dirty="0"/>
              <a:t> van Testo</a:t>
            </a:r>
            <a:endParaRPr lang="de-DE" dirty="0">
              <a:solidFill>
                <a:schemeClr val="accent1"/>
              </a:solidFill>
            </a:endParaRPr>
          </a:p>
        </p:txBody>
      </p:sp>
      <p:sp>
        <p:nvSpPr>
          <p:cNvPr id="8" name="Inhaltsplatzhalter 2">
            <a:extLst>
              <a:ext uri="{FF2B5EF4-FFF2-40B4-BE49-F238E27FC236}">
                <a16:creationId xmlns:a16="http://schemas.microsoft.com/office/drawing/2014/main" id="{BC93B774-39E1-497F-9CFC-9D6B01BB71E6}"/>
              </a:ext>
            </a:extLst>
          </p:cNvPr>
          <p:cNvSpPr txBox="1">
            <a:spLocks/>
          </p:cNvSpPr>
          <p:nvPr/>
        </p:nvSpPr>
        <p:spPr bwMode="auto">
          <a:xfrm>
            <a:off x="710718" y="3836312"/>
            <a:ext cx="7348871" cy="476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a:spcBef>
                <a:spcPts val="0"/>
              </a:spcBef>
              <a:spcAft>
                <a:spcPts val="2400"/>
              </a:spcAft>
              <a:buFont typeface="Arial" panose="020B0604020202020204" pitchFamily="34" charset="0"/>
              <a:buChar char="•"/>
            </a:pPr>
            <a:r>
              <a:rPr lang="de-DE" sz="2400" b="1" kern="0" dirty="0" err="1">
                <a:solidFill>
                  <a:schemeClr val="accent1"/>
                </a:solidFill>
              </a:rPr>
              <a:t>Direct</a:t>
            </a:r>
            <a:r>
              <a:rPr lang="de-DE" sz="2400" b="1" kern="0" dirty="0">
                <a:solidFill>
                  <a:schemeClr val="accent1"/>
                </a:solidFill>
              </a:rPr>
              <a:t> </a:t>
            </a:r>
            <a:r>
              <a:rPr lang="de-DE" sz="2400" b="1" kern="0" dirty="0" err="1">
                <a:solidFill>
                  <a:schemeClr val="accent1"/>
                </a:solidFill>
              </a:rPr>
              <a:t>meten</a:t>
            </a:r>
            <a:r>
              <a:rPr lang="de-DE" sz="2400" b="1" kern="0" dirty="0">
                <a:solidFill>
                  <a:schemeClr val="accent1"/>
                </a:solidFill>
              </a:rPr>
              <a:t> en </a:t>
            </a:r>
            <a:r>
              <a:rPr lang="de-DE" sz="2400" b="1" kern="0" dirty="0" err="1">
                <a:solidFill>
                  <a:schemeClr val="accent1"/>
                </a:solidFill>
              </a:rPr>
              <a:t>eenvoudige</a:t>
            </a:r>
            <a:r>
              <a:rPr lang="de-DE" sz="2400" b="1" kern="0" dirty="0">
                <a:solidFill>
                  <a:schemeClr val="accent1"/>
                </a:solidFill>
              </a:rPr>
              <a:t> </a:t>
            </a:r>
            <a:r>
              <a:rPr lang="de-DE" sz="2400" b="1" kern="0" dirty="0" err="1">
                <a:solidFill>
                  <a:schemeClr val="accent1"/>
                </a:solidFill>
              </a:rPr>
              <a:t>bediening</a:t>
            </a:r>
            <a:br>
              <a:rPr lang="de-DE" sz="2400" kern="0" dirty="0">
                <a:solidFill>
                  <a:schemeClr val="accent1"/>
                </a:solidFill>
              </a:rPr>
            </a:br>
            <a:r>
              <a:rPr lang="de-DE" sz="2400" kern="0" dirty="0" err="1">
                <a:solidFill>
                  <a:schemeClr val="bg1"/>
                </a:solidFill>
              </a:rPr>
              <a:t>middels</a:t>
            </a:r>
            <a:r>
              <a:rPr lang="de-DE" sz="2400" kern="0" dirty="0">
                <a:solidFill>
                  <a:schemeClr val="bg1"/>
                </a:solidFill>
              </a:rPr>
              <a:t> </a:t>
            </a:r>
            <a:r>
              <a:rPr lang="de-DE" sz="2400" kern="0" dirty="0" err="1">
                <a:solidFill>
                  <a:schemeClr val="bg1"/>
                </a:solidFill>
              </a:rPr>
              <a:t>groot</a:t>
            </a:r>
            <a:r>
              <a:rPr lang="de-DE" sz="2400" kern="0" dirty="0">
                <a:solidFill>
                  <a:schemeClr val="bg1"/>
                </a:solidFill>
              </a:rPr>
              <a:t> grafisch </a:t>
            </a:r>
            <a:r>
              <a:rPr lang="de-DE" sz="2400" kern="0" dirty="0" err="1">
                <a:solidFill>
                  <a:schemeClr val="bg1"/>
                </a:solidFill>
              </a:rPr>
              <a:t>display</a:t>
            </a:r>
            <a:r>
              <a:rPr lang="de-DE" sz="2400" kern="0" dirty="0">
                <a:solidFill>
                  <a:schemeClr val="bg1"/>
                </a:solidFill>
              </a:rPr>
              <a:t> en App </a:t>
            </a:r>
            <a:r>
              <a:rPr lang="de-DE" sz="2400" kern="0" dirty="0" err="1">
                <a:solidFill>
                  <a:schemeClr val="bg1"/>
                </a:solidFill>
              </a:rPr>
              <a:t>connectiviteit</a:t>
            </a:r>
            <a:endParaRPr lang="de-DE" sz="2400" kern="0" dirty="0">
              <a:solidFill>
                <a:schemeClr val="bg1"/>
              </a:solidFill>
            </a:endParaRPr>
          </a:p>
          <a:p>
            <a:pPr>
              <a:spcBef>
                <a:spcPts val="0"/>
              </a:spcBef>
              <a:spcAft>
                <a:spcPts val="2400"/>
              </a:spcAft>
              <a:buFont typeface="Arial" panose="020B0604020202020204" pitchFamily="34" charset="0"/>
              <a:buChar char="•"/>
            </a:pPr>
            <a:r>
              <a:rPr lang="de-DE" sz="2400" b="1" kern="0" dirty="0" err="1">
                <a:solidFill>
                  <a:schemeClr val="accent1"/>
                </a:solidFill>
              </a:rPr>
              <a:t>Maximaal</a:t>
            </a:r>
            <a:r>
              <a:rPr lang="de-DE" sz="2400" b="1" kern="0" dirty="0">
                <a:solidFill>
                  <a:schemeClr val="accent1"/>
                </a:solidFill>
              </a:rPr>
              <a:t> </a:t>
            </a:r>
            <a:r>
              <a:rPr lang="de-DE" sz="2400" b="1" kern="0" dirty="0" err="1">
                <a:solidFill>
                  <a:schemeClr val="accent1"/>
                </a:solidFill>
              </a:rPr>
              <a:t>comfort</a:t>
            </a:r>
            <a:r>
              <a:rPr lang="de-DE" sz="2400" b="1" kern="0" dirty="0">
                <a:solidFill>
                  <a:schemeClr val="accent1"/>
                </a:solidFill>
              </a:rPr>
              <a:t> en </a:t>
            </a:r>
            <a:r>
              <a:rPr lang="de-DE" sz="2400" b="1" kern="0" dirty="0" err="1">
                <a:solidFill>
                  <a:schemeClr val="accent1"/>
                </a:solidFill>
              </a:rPr>
              <a:t>extreem</a:t>
            </a:r>
            <a:r>
              <a:rPr lang="de-DE" sz="2400" b="1" kern="0" dirty="0">
                <a:solidFill>
                  <a:schemeClr val="accent1"/>
                </a:solidFill>
              </a:rPr>
              <a:t> </a:t>
            </a:r>
            <a:r>
              <a:rPr lang="de-DE" sz="2400" b="1" kern="0" dirty="0" err="1">
                <a:solidFill>
                  <a:schemeClr val="accent1"/>
                </a:solidFill>
              </a:rPr>
              <a:t>betrouwbaar</a:t>
            </a:r>
            <a:r>
              <a:rPr lang="de-DE" sz="2400" b="1" kern="0" dirty="0">
                <a:solidFill>
                  <a:schemeClr val="accent1"/>
                </a:solidFill>
              </a:rPr>
              <a:t>   </a:t>
            </a:r>
            <a:r>
              <a:rPr lang="de-DE" sz="2400" kern="0" dirty="0" err="1">
                <a:solidFill>
                  <a:schemeClr val="bg1"/>
                </a:solidFill>
              </a:rPr>
              <a:t>door</a:t>
            </a:r>
            <a:r>
              <a:rPr lang="de-DE" sz="2400" kern="0" dirty="0">
                <a:solidFill>
                  <a:schemeClr val="bg1"/>
                </a:solidFill>
              </a:rPr>
              <a:t> </a:t>
            </a:r>
            <a:r>
              <a:rPr lang="de-DE" sz="2400" kern="0" dirty="0" err="1">
                <a:solidFill>
                  <a:schemeClr val="bg1"/>
                </a:solidFill>
              </a:rPr>
              <a:t>compact</a:t>
            </a:r>
            <a:r>
              <a:rPr lang="de-DE" sz="2400" kern="0" dirty="0">
                <a:solidFill>
                  <a:schemeClr val="bg1"/>
                </a:solidFill>
              </a:rPr>
              <a:t> en </a:t>
            </a:r>
            <a:r>
              <a:rPr lang="de-DE" sz="2400" kern="0" dirty="0" err="1">
                <a:solidFill>
                  <a:schemeClr val="bg1"/>
                </a:solidFill>
              </a:rPr>
              <a:t>robuust</a:t>
            </a:r>
            <a:r>
              <a:rPr lang="de-DE" sz="2400" kern="0" dirty="0">
                <a:solidFill>
                  <a:schemeClr val="bg1"/>
                </a:solidFill>
              </a:rPr>
              <a:t> design.</a:t>
            </a:r>
          </a:p>
          <a:p>
            <a:pPr>
              <a:spcBef>
                <a:spcPts val="0"/>
              </a:spcBef>
              <a:spcAft>
                <a:spcPts val="2400"/>
              </a:spcAft>
              <a:buFont typeface="Arial" panose="020B0604020202020204" pitchFamily="34" charset="0"/>
              <a:buChar char="•"/>
            </a:pPr>
            <a:r>
              <a:rPr lang="de-DE" sz="2400" b="1" kern="0" dirty="0">
                <a:solidFill>
                  <a:schemeClr val="accent1"/>
                </a:solidFill>
              </a:rPr>
              <a:t>Zeer flexibel                                                          </a:t>
            </a:r>
            <a:r>
              <a:rPr lang="de-DE" sz="2400" kern="0" dirty="0">
                <a:solidFill>
                  <a:schemeClr val="bg1"/>
                </a:solidFill>
              </a:rPr>
              <a:t>met Bluetooth sensoren en multifunktionele testo Smart App.</a:t>
            </a:r>
            <a:endParaRPr lang="en-US" sz="2400" kern="0" dirty="0">
              <a:solidFill>
                <a:schemeClr val="bg1"/>
              </a:solidFill>
            </a:endParaRPr>
          </a:p>
          <a:p>
            <a:pPr marL="0" indent="0">
              <a:spcBef>
                <a:spcPts val="0"/>
              </a:spcBef>
              <a:buNone/>
            </a:pPr>
            <a:endParaRPr lang="de-DE" sz="1400" kern="0" dirty="0">
              <a:solidFill>
                <a:schemeClr val="bg1"/>
              </a:solidFill>
            </a:endParaRPr>
          </a:p>
          <a:p>
            <a:pPr marL="0" indent="0">
              <a:spcBef>
                <a:spcPts val="0"/>
              </a:spcBef>
              <a:buNone/>
            </a:pPr>
            <a:r>
              <a:rPr lang="de-DE" sz="2400" kern="0" dirty="0" err="1">
                <a:solidFill>
                  <a:schemeClr val="bg1"/>
                </a:solidFill>
              </a:rPr>
              <a:t>Zo</a:t>
            </a:r>
            <a:r>
              <a:rPr lang="de-DE" sz="2400" kern="0" dirty="0">
                <a:solidFill>
                  <a:schemeClr val="bg1"/>
                </a:solidFill>
              </a:rPr>
              <a:t> </a:t>
            </a:r>
            <a:r>
              <a:rPr lang="de-DE" sz="2400" kern="0" dirty="0" err="1">
                <a:solidFill>
                  <a:schemeClr val="bg1"/>
                </a:solidFill>
              </a:rPr>
              <a:t>zien</a:t>
            </a:r>
            <a:r>
              <a:rPr lang="de-DE" sz="2400" kern="0" dirty="0">
                <a:solidFill>
                  <a:schemeClr val="bg1"/>
                </a:solidFill>
              </a:rPr>
              <a:t> de digitale </a:t>
            </a:r>
            <a:r>
              <a:rPr lang="de-DE" sz="2400" kern="0" dirty="0" err="1">
                <a:solidFill>
                  <a:schemeClr val="bg1"/>
                </a:solidFill>
              </a:rPr>
              <a:t>Manifolds</a:t>
            </a:r>
            <a:r>
              <a:rPr lang="de-DE" sz="2400" kern="0" dirty="0">
                <a:solidFill>
                  <a:schemeClr val="bg1"/>
                </a:solidFill>
              </a:rPr>
              <a:t> van morgen </a:t>
            </a:r>
            <a:r>
              <a:rPr lang="de-DE" sz="2400" kern="0" dirty="0" err="1">
                <a:solidFill>
                  <a:schemeClr val="bg1"/>
                </a:solidFill>
              </a:rPr>
              <a:t>eruit</a:t>
            </a:r>
            <a:r>
              <a:rPr lang="de-DE" sz="2400" kern="0" dirty="0">
                <a:solidFill>
                  <a:schemeClr val="bg1"/>
                </a:solidFill>
              </a:rPr>
              <a:t>. </a:t>
            </a:r>
            <a:r>
              <a:rPr lang="de-DE" sz="2400" b="1" kern="0" dirty="0" err="1">
                <a:solidFill>
                  <a:schemeClr val="accent1"/>
                </a:solidFill>
              </a:rPr>
              <a:t>Comfortabel</a:t>
            </a:r>
            <a:r>
              <a:rPr lang="de-DE" sz="2400" b="1" kern="0" dirty="0">
                <a:solidFill>
                  <a:schemeClr val="accent1"/>
                </a:solidFill>
              </a:rPr>
              <a:t> en </a:t>
            </a:r>
            <a:r>
              <a:rPr lang="de-DE" sz="2400" b="1" kern="0" dirty="0" err="1">
                <a:solidFill>
                  <a:schemeClr val="accent1"/>
                </a:solidFill>
              </a:rPr>
              <a:t>draadloos</a:t>
            </a:r>
            <a:r>
              <a:rPr lang="de-DE" sz="2400" b="1" kern="0" dirty="0">
                <a:solidFill>
                  <a:schemeClr val="accent1"/>
                </a:solidFill>
              </a:rPr>
              <a:t> </a:t>
            </a:r>
            <a:r>
              <a:rPr lang="de-DE" sz="2400" b="1" kern="0" dirty="0" err="1">
                <a:solidFill>
                  <a:schemeClr val="accent1"/>
                </a:solidFill>
              </a:rPr>
              <a:t>meten</a:t>
            </a:r>
            <a:r>
              <a:rPr lang="de-DE" sz="2400" b="1" kern="0" dirty="0">
                <a:solidFill>
                  <a:schemeClr val="accent1"/>
                </a:solidFill>
              </a:rPr>
              <a:t> </a:t>
            </a:r>
            <a:r>
              <a:rPr lang="de-DE" sz="2400" kern="0" dirty="0">
                <a:solidFill>
                  <a:schemeClr val="bg1"/>
                </a:solidFill>
              </a:rPr>
              <a:t>van </a:t>
            </a:r>
            <a:r>
              <a:rPr lang="de-DE" sz="2400" kern="0" dirty="0" err="1">
                <a:solidFill>
                  <a:schemeClr val="bg1"/>
                </a:solidFill>
              </a:rPr>
              <a:t>koelinstallaties</a:t>
            </a:r>
            <a:r>
              <a:rPr lang="de-DE" sz="2400" kern="0" dirty="0">
                <a:solidFill>
                  <a:schemeClr val="bg1"/>
                </a:solidFill>
              </a:rPr>
              <a:t> en </a:t>
            </a:r>
            <a:r>
              <a:rPr lang="de-DE" sz="2400" kern="0" dirty="0" err="1">
                <a:solidFill>
                  <a:schemeClr val="bg1"/>
                </a:solidFill>
              </a:rPr>
              <a:t>warmtepompen</a:t>
            </a:r>
            <a:r>
              <a:rPr lang="de-DE" sz="2400" kern="0" dirty="0">
                <a:solidFill>
                  <a:schemeClr val="bg1"/>
                </a:solidFill>
              </a:rPr>
              <a:t>.</a:t>
            </a:r>
            <a:endParaRPr lang="en-US" sz="2400" kern="0" dirty="0">
              <a:solidFill>
                <a:schemeClr val="bg1"/>
              </a:solidFill>
            </a:endParaRPr>
          </a:p>
        </p:txBody>
      </p:sp>
      <p:sp>
        <p:nvSpPr>
          <p:cNvPr id="9" name="Inhaltsplatzhalter 2">
            <a:extLst>
              <a:ext uri="{FF2B5EF4-FFF2-40B4-BE49-F238E27FC236}">
                <a16:creationId xmlns:a16="http://schemas.microsoft.com/office/drawing/2014/main" id="{EDF6AF5F-65CE-44F6-A649-06BD43FAB920}"/>
              </a:ext>
            </a:extLst>
          </p:cNvPr>
          <p:cNvSpPr txBox="1">
            <a:spLocks/>
          </p:cNvSpPr>
          <p:nvPr/>
        </p:nvSpPr>
        <p:spPr bwMode="auto">
          <a:xfrm>
            <a:off x="710718" y="1746869"/>
            <a:ext cx="7618290" cy="175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spcBef>
                <a:spcPts val="0"/>
              </a:spcBef>
              <a:buNone/>
            </a:pPr>
            <a:r>
              <a:rPr lang="de-DE" sz="5400" b="1" kern="0" dirty="0">
                <a:solidFill>
                  <a:schemeClr val="accent1"/>
                </a:solidFill>
              </a:rPr>
              <a:t>Alles in </a:t>
            </a:r>
            <a:r>
              <a:rPr lang="de-DE" sz="5400" b="1" kern="0" dirty="0" err="1">
                <a:solidFill>
                  <a:schemeClr val="accent1"/>
                </a:solidFill>
              </a:rPr>
              <a:t>één</a:t>
            </a:r>
            <a:r>
              <a:rPr lang="de-DE" sz="5400" b="1" kern="0" dirty="0">
                <a:solidFill>
                  <a:schemeClr val="accent1"/>
                </a:solidFill>
              </a:rPr>
              <a:t> </a:t>
            </a:r>
            <a:r>
              <a:rPr lang="de-DE" sz="5400" b="1" kern="0" dirty="0" err="1">
                <a:solidFill>
                  <a:schemeClr val="accent1"/>
                </a:solidFill>
              </a:rPr>
              <a:t>opslag</a:t>
            </a:r>
            <a:endParaRPr lang="de-DE" sz="5400" b="1" kern="0" dirty="0">
              <a:solidFill>
                <a:schemeClr val="accent1"/>
              </a:solidFill>
            </a:endParaRPr>
          </a:p>
          <a:p>
            <a:pPr marL="0" indent="0">
              <a:spcBef>
                <a:spcPts val="0"/>
              </a:spcBef>
              <a:buNone/>
            </a:pPr>
            <a:r>
              <a:rPr lang="de-DE" sz="5400" b="1" kern="0" dirty="0" err="1">
                <a:solidFill>
                  <a:schemeClr val="bg1"/>
                </a:solidFill>
              </a:rPr>
              <a:t>Zo</a:t>
            </a:r>
            <a:r>
              <a:rPr lang="de-DE" sz="5400" b="1" kern="0" dirty="0">
                <a:solidFill>
                  <a:schemeClr val="bg1"/>
                </a:solidFill>
              </a:rPr>
              <a:t> </a:t>
            </a:r>
            <a:r>
              <a:rPr lang="de-DE" sz="5400" b="1" kern="0" dirty="0" err="1">
                <a:solidFill>
                  <a:schemeClr val="bg1"/>
                </a:solidFill>
              </a:rPr>
              <a:t>vanuit</a:t>
            </a:r>
            <a:r>
              <a:rPr lang="de-DE" sz="5400" b="1" kern="0" dirty="0">
                <a:solidFill>
                  <a:schemeClr val="bg1"/>
                </a:solidFill>
              </a:rPr>
              <a:t> de </a:t>
            </a:r>
            <a:r>
              <a:rPr lang="de-DE" sz="5400" b="1" kern="0" dirty="0" err="1">
                <a:solidFill>
                  <a:schemeClr val="bg1"/>
                </a:solidFill>
              </a:rPr>
              <a:t>hand</a:t>
            </a:r>
            <a:r>
              <a:rPr lang="de-DE" sz="5400" b="1" kern="0" dirty="0">
                <a:solidFill>
                  <a:schemeClr val="bg1"/>
                </a:solidFill>
              </a:rPr>
              <a:t>.</a:t>
            </a:r>
            <a:endParaRPr lang="en-US" sz="5400" b="1" kern="0" dirty="0">
              <a:solidFill>
                <a:schemeClr val="bg1"/>
              </a:solidFill>
            </a:endParaRPr>
          </a:p>
        </p:txBody>
      </p:sp>
      <p:grpSp>
        <p:nvGrpSpPr>
          <p:cNvPr id="11" name="Gruppieren 10">
            <a:extLst>
              <a:ext uri="{FF2B5EF4-FFF2-40B4-BE49-F238E27FC236}">
                <a16:creationId xmlns:a16="http://schemas.microsoft.com/office/drawing/2014/main" id="{38B00B58-92B2-4DC3-9EB5-2105CDFF6800}"/>
              </a:ext>
            </a:extLst>
          </p:cNvPr>
          <p:cNvGrpSpPr/>
          <p:nvPr/>
        </p:nvGrpSpPr>
        <p:grpSpPr>
          <a:xfrm>
            <a:off x="13940243" y="3713783"/>
            <a:ext cx="3467321" cy="5513983"/>
            <a:chOff x="13748221" y="3713783"/>
            <a:chExt cx="3467321" cy="5513983"/>
          </a:xfrm>
        </p:grpSpPr>
        <p:pic>
          <p:nvPicPr>
            <p:cNvPr id="3" name="Grafik 2" descr="Ein Bild, das drinnen, Tisch, sitzend, klein enthält.&#10;&#10;Automatisch generierte Beschreibung">
              <a:extLst>
                <a:ext uri="{FF2B5EF4-FFF2-40B4-BE49-F238E27FC236}">
                  <a16:creationId xmlns:a16="http://schemas.microsoft.com/office/drawing/2014/main" id="{5648154F-A908-4BDC-BB70-618716E320B8}"/>
                </a:ext>
              </a:extLst>
            </p:cNvPr>
            <p:cNvPicPr>
              <a:picLocks noChangeAspect="1"/>
            </p:cNvPicPr>
            <p:nvPr/>
          </p:nvPicPr>
          <p:blipFill rotWithShape="1">
            <a:blip r:embed="rId3">
              <a:extLst>
                <a:ext uri="{28A0092B-C50C-407E-A947-70E740481C1C}">
                  <a14:useLocalDpi xmlns:a14="http://schemas.microsoft.com/office/drawing/2010/main" val="0"/>
                </a:ext>
              </a:extLst>
            </a:blip>
            <a:srcRect b="10108"/>
            <a:stretch/>
          </p:blipFill>
          <p:spPr>
            <a:xfrm>
              <a:off x="15692437" y="4937919"/>
              <a:ext cx="1523105" cy="3856251"/>
            </a:xfrm>
            <a:prstGeom prst="rect">
              <a:avLst/>
            </a:prstGeom>
          </p:spPr>
        </p:pic>
        <p:pic>
          <p:nvPicPr>
            <p:cNvPr id="10" name="Grafik 9" descr="Ein Bild, das Tisch, Mann, Straße enthält.&#10;&#10;Automatisch generierte Beschreibung">
              <a:extLst>
                <a:ext uri="{FF2B5EF4-FFF2-40B4-BE49-F238E27FC236}">
                  <a16:creationId xmlns:a16="http://schemas.microsoft.com/office/drawing/2014/main" id="{4929FE30-B730-44A2-B0FA-A34276999070}"/>
                </a:ext>
              </a:extLst>
            </p:cNvPr>
            <p:cNvPicPr>
              <a:picLocks noChangeAspect="1"/>
            </p:cNvPicPr>
            <p:nvPr/>
          </p:nvPicPr>
          <p:blipFill rotWithShape="1">
            <a:blip r:embed="rId4">
              <a:extLst>
                <a:ext uri="{28A0092B-C50C-407E-A947-70E740481C1C}">
                  <a14:useLocalDpi xmlns:a14="http://schemas.microsoft.com/office/drawing/2010/main" val="0"/>
                </a:ext>
              </a:extLst>
            </a:blip>
            <a:srcRect b="15396"/>
            <a:stretch/>
          </p:blipFill>
          <p:spPr>
            <a:xfrm>
              <a:off x="13748221" y="3713783"/>
              <a:ext cx="2513047" cy="5513983"/>
            </a:xfrm>
            <a:prstGeom prst="rect">
              <a:avLst/>
            </a:prstGeom>
          </p:spPr>
        </p:pic>
      </p:grpSp>
      <p:grpSp>
        <p:nvGrpSpPr>
          <p:cNvPr id="15" name="Gruppieren 14">
            <a:extLst>
              <a:ext uri="{FF2B5EF4-FFF2-40B4-BE49-F238E27FC236}">
                <a16:creationId xmlns:a16="http://schemas.microsoft.com/office/drawing/2014/main" id="{E1191A1B-0D9E-449A-8614-A1006B29F792}"/>
              </a:ext>
            </a:extLst>
          </p:cNvPr>
          <p:cNvGrpSpPr/>
          <p:nvPr/>
        </p:nvGrpSpPr>
        <p:grpSpPr>
          <a:xfrm>
            <a:off x="8088669" y="3843844"/>
            <a:ext cx="2957021" cy="5162117"/>
            <a:chOff x="7956572" y="4001815"/>
            <a:chExt cx="3158581" cy="5513983"/>
          </a:xfrm>
        </p:grpSpPr>
        <p:pic>
          <p:nvPicPr>
            <p:cNvPr id="5" name="Grafik 4">
              <a:extLst>
                <a:ext uri="{FF2B5EF4-FFF2-40B4-BE49-F238E27FC236}">
                  <a16:creationId xmlns:a16="http://schemas.microsoft.com/office/drawing/2014/main" id="{F9B8157E-72A8-4BFE-9673-7616E0B02771}"/>
                </a:ext>
              </a:extLst>
            </p:cNvPr>
            <p:cNvPicPr>
              <a:picLocks noChangeAspect="1"/>
            </p:cNvPicPr>
            <p:nvPr/>
          </p:nvPicPr>
          <p:blipFill rotWithShape="1">
            <a:blip r:embed="rId5">
              <a:extLst>
                <a:ext uri="{28A0092B-C50C-407E-A947-70E740481C1C}">
                  <a14:useLocalDpi xmlns:a14="http://schemas.microsoft.com/office/drawing/2010/main" val="0"/>
                </a:ext>
              </a:extLst>
            </a:blip>
            <a:srcRect b="15396"/>
            <a:stretch/>
          </p:blipFill>
          <p:spPr>
            <a:xfrm>
              <a:off x="7956572" y="4001815"/>
              <a:ext cx="2205138" cy="5513983"/>
            </a:xfrm>
            <a:prstGeom prst="rect">
              <a:avLst/>
            </a:prstGeom>
          </p:spPr>
        </p:pic>
        <p:pic>
          <p:nvPicPr>
            <p:cNvPr id="14" name="Grafik 13" descr="Ein Bild, das Elektronik, Telefon enthält.&#10;&#10;Automatisch generierte Beschreibung">
              <a:extLst>
                <a:ext uri="{FF2B5EF4-FFF2-40B4-BE49-F238E27FC236}">
                  <a16:creationId xmlns:a16="http://schemas.microsoft.com/office/drawing/2014/main" id="{F0E62804-2B76-4B1E-9EBB-81AC564A3C03}"/>
                </a:ext>
              </a:extLst>
            </p:cNvPr>
            <p:cNvPicPr>
              <a:picLocks noChangeAspect="1"/>
            </p:cNvPicPr>
            <p:nvPr/>
          </p:nvPicPr>
          <p:blipFill rotWithShape="1">
            <a:blip r:embed="rId6">
              <a:extLst>
                <a:ext uri="{28A0092B-C50C-407E-A947-70E740481C1C}">
                  <a14:useLocalDpi xmlns:a14="http://schemas.microsoft.com/office/drawing/2010/main" val="0"/>
                </a:ext>
              </a:extLst>
            </a:blip>
            <a:srcRect b="21471"/>
            <a:stretch/>
          </p:blipFill>
          <p:spPr>
            <a:xfrm>
              <a:off x="8419629" y="5513983"/>
              <a:ext cx="2695524" cy="4001815"/>
            </a:xfrm>
            <a:prstGeom prst="rect">
              <a:avLst/>
            </a:prstGeom>
          </p:spPr>
        </p:pic>
      </p:grpSp>
      <p:pic>
        <p:nvPicPr>
          <p:cNvPr id="17" name="Grafik 16" descr="Ein Bild, das Mobiltelefon, Telefon, Hand, haltend enthält.&#10;&#10;Automatisch generierte Beschreibung">
            <a:extLst>
              <a:ext uri="{FF2B5EF4-FFF2-40B4-BE49-F238E27FC236}">
                <a16:creationId xmlns:a16="http://schemas.microsoft.com/office/drawing/2014/main" id="{F4E13E9F-8483-4E16-BEAD-45C4FB93FD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0965" y="1173443"/>
            <a:ext cx="8394303" cy="8702395"/>
          </a:xfrm>
          <a:prstGeom prst="rect">
            <a:avLst/>
          </a:prstGeom>
        </p:spPr>
      </p:pic>
    </p:spTree>
    <p:extLst>
      <p:ext uri="{BB962C8B-B14F-4D97-AF65-F5344CB8AC3E}">
        <p14:creationId xmlns:p14="http://schemas.microsoft.com/office/powerpoint/2010/main" val="2507510268"/>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867E2BE-6546-49D2-B9EE-536DA0F7E6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087" b="163"/>
          <a:stretch/>
        </p:blipFill>
        <p:spPr>
          <a:xfrm>
            <a:off x="0" y="1081668"/>
            <a:ext cx="17570122" cy="8794170"/>
          </a:xfrm>
          <a:prstGeom prst="rect">
            <a:avLst/>
          </a:prstGeom>
        </p:spPr>
      </p:pic>
      <p:sp>
        <p:nvSpPr>
          <p:cNvPr id="359426" name="Rectangle 2"/>
          <p:cNvSpPr>
            <a:spLocks noGrp="1" noChangeArrowheads="1"/>
          </p:cNvSpPr>
          <p:nvPr>
            <p:ph type="title"/>
          </p:nvPr>
        </p:nvSpPr>
        <p:spPr/>
        <p:txBody>
          <a:bodyPr>
            <a:normAutofit/>
          </a:bodyPr>
          <a:lstStyle/>
          <a:p>
            <a:r>
              <a:rPr lang="de-DE" dirty="0"/>
              <a:t>testo 550s / testo 557s: </a:t>
            </a:r>
            <a:r>
              <a:rPr lang="de-DE" dirty="0" err="1"/>
              <a:t>opnieuw</a:t>
            </a:r>
            <a:r>
              <a:rPr lang="de-DE" dirty="0"/>
              <a:t> </a:t>
            </a:r>
            <a:r>
              <a:rPr lang="de-DE" dirty="0" err="1"/>
              <a:t>zetten</a:t>
            </a:r>
            <a:r>
              <a:rPr lang="de-DE" dirty="0"/>
              <a:t> </a:t>
            </a:r>
            <a:r>
              <a:rPr lang="de-DE" dirty="0" err="1"/>
              <a:t>wij</a:t>
            </a:r>
            <a:r>
              <a:rPr lang="de-DE" dirty="0"/>
              <a:t> de </a:t>
            </a:r>
            <a:r>
              <a:rPr lang="de-DE" dirty="0" err="1"/>
              <a:t>standaard</a:t>
            </a:r>
            <a:endParaRPr lang="de-DE" dirty="0"/>
          </a:p>
        </p:txBody>
      </p:sp>
      <p:sp>
        <p:nvSpPr>
          <p:cNvPr id="6" name="Inhaltsplatzhalter 2">
            <a:extLst>
              <a:ext uri="{FF2B5EF4-FFF2-40B4-BE49-F238E27FC236}">
                <a16:creationId xmlns:a16="http://schemas.microsoft.com/office/drawing/2014/main" id="{77E2A91E-F42D-4504-9A80-C4DB23A1876B}"/>
              </a:ext>
            </a:extLst>
          </p:cNvPr>
          <p:cNvSpPr txBox="1">
            <a:spLocks/>
          </p:cNvSpPr>
          <p:nvPr/>
        </p:nvSpPr>
        <p:spPr bwMode="auto">
          <a:xfrm>
            <a:off x="8131597" y="2417639"/>
            <a:ext cx="9073008" cy="642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a:spcBef>
                <a:spcPts val="1800"/>
              </a:spcBef>
            </a:pPr>
            <a:r>
              <a:rPr lang="de-DE" sz="2400" b="1" kern="0" dirty="0">
                <a:solidFill>
                  <a:schemeClr val="accent1"/>
                </a:solidFill>
              </a:rPr>
              <a:t>Alle </a:t>
            </a:r>
            <a:r>
              <a:rPr lang="de-DE" sz="2400" b="1" kern="0" dirty="0" err="1">
                <a:solidFill>
                  <a:schemeClr val="accent1"/>
                </a:solidFill>
              </a:rPr>
              <a:t>meetwaarden</a:t>
            </a:r>
            <a:r>
              <a:rPr lang="de-DE" sz="2400" b="1" kern="0" dirty="0">
                <a:solidFill>
                  <a:schemeClr val="accent1"/>
                </a:solidFill>
              </a:rPr>
              <a:t> in 1 </a:t>
            </a:r>
            <a:r>
              <a:rPr lang="de-DE" sz="2400" b="1" kern="0" dirty="0" err="1">
                <a:solidFill>
                  <a:schemeClr val="accent1"/>
                </a:solidFill>
              </a:rPr>
              <a:t>oogopslag</a:t>
            </a:r>
            <a:r>
              <a:rPr lang="de-DE" sz="2400" b="1" kern="0" dirty="0">
                <a:solidFill>
                  <a:schemeClr val="accent1"/>
                </a:solidFill>
              </a:rPr>
              <a:t> </a:t>
            </a:r>
            <a:br>
              <a:rPr lang="de-DE" sz="2400" b="1" kern="0" dirty="0">
                <a:solidFill>
                  <a:schemeClr val="accent1"/>
                </a:solidFill>
              </a:rPr>
            </a:br>
            <a:r>
              <a:rPr lang="de-DE" sz="2400" kern="0" dirty="0" err="1">
                <a:solidFill>
                  <a:schemeClr val="bg1"/>
                </a:solidFill>
              </a:rPr>
              <a:t>dankzij</a:t>
            </a:r>
            <a:r>
              <a:rPr lang="de-DE" sz="2400" kern="0" dirty="0">
                <a:solidFill>
                  <a:schemeClr val="bg1"/>
                </a:solidFill>
              </a:rPr>
              <a:t> </a:t>
            </a:r>
            <a:r>
              <a:rPr lang="de-DE" sz="2400" kern="0" dirty="0" err="1">
                <a:solidFill>
                  <a:schemeClr val="bg1"/>
                </a:solidFill>
              </a:rPr>
              <a:t>grote</a:t>
            </a:r>
            <a:r>
              <a:rPr lang="de-DE" sz="2400" kern="0" dirty="0">
                <a:solidFill>
                  <a:schemeClr val="bg1"/>
                </a:solidFill>
              </a:rPr>
              <a:t> grafische </a:t>
            </a:r>
            <a:r>
              <a:rPr lang="de-DE" sz="2400" kern="0" dirty="0" err="1">
                <a:solidFill>
                  <a:schemeClr val="bg1"/>
                </a:solidFill>
              </a:rPr>
              <a:t>display</a:t>
            </a:r>
            <a:endParaRPr lang="de-DE" sz="2400" kern="0" dirty="0">
              <a:solidFill>
                <a:schemeClr val="bg1"/>
              </a:solidFill>
            </a:endParaRPr>
          </a:p>
          <a:p>
            <a:pPr>
              <a:spcBef>
                <a:spcPts val="1800"/>
              </a:spcBef>
            </a:pPr>
            <a:r>
              <a:rPr lang="de-DE" sz="2400" b="1" kern="0" dirty="0">
                <a:solidFill>
                  <a:schemeClr val="accent1"/>
                </a:solidFill>
              </a:rPr>
              <a:t>Robuust en betrouwbaar </a:t>
            </a:r>
            <a:br>
              <a:rPr lang="de-DE" sz="2400" b="1" kern="0" dirty="0">
                <a:solidFill>
                  <a:schemeClr val="accent1"/>
                </a:solidFill>
              </a:rPr>
            </a:br>
            <a:r>
              <a:rPr lang="de-DE" sz="2400" kern="0" dirty="0">
                <a:solidFill>
                  <a:schemeClr val="bg1"/>
                </a:solidFill>
              </a:rPr>
              <a:t>dankzij compacte behuizing met IP54 (spatwaterdicht)</a:t>
            </a:r>
          </a:p>
          <a:p>
            <a:pPr>
              <a:spcBef>
                <a:spcPts val="1800"/>
              </a:spcBef>
            </a:pPr>
            <a:r>
              <a:rPr lang="de-DE" sz="2400" b="1" kern="0" dirty="0" err="1">
                <a:solidFill>
                  <a:schemeClr val="accent1"/>
                </a:solidFill>
              </a:rPr>
              <a:t>Eenvoudige</a:t>
            </a:r>
            <a:r>
              <a:rPr lang="de-DE" sz="2400" b="1" kern="0" dirty="0">
                <a:solidFill>
                  <a:schemeClr val="accent1"/>
                </a:solidFill>
              </a:rPr>
              <a:t>, </a:t>
            </a:r>
            <a:r>
              <a:rPr lang="de-DE" sz="2400" b="1" kern="0" dirty="0" err="1">
                <a:solidFill>
                  <a:schemeClr val="accent1"/>
                </a:solidFill>
              </a:rPr>
              <a:t>draadloze</a:t>
            </a:r>
            <a:r>
              <a:rPr lang="de-DE" sz="2400" b="1" kern="0" dirty="0">
                <a:solidFill>
                  <a:schemeClr val="accent1"/>
                </a:solidFill>
              </a:rPr>
              <a:t> </a:t>
            </a:r>
            <a:r>
              <a:rPr lang="de-DE" sz="2400" b="1" kern="0" dirty="0" err="1">
                <a:solidFill>
                  <a:schemeClr val="accent1"/>
                </a:solidFill>
              </a:rPr>
              <a:t>meting</a:t>
            </a:r>
            <a:r>
              <a:rPr lang="de-DE" sz="2400" b="1" kern="0" dirty="0">
                <a:solidFill>
                  <a:schemeClr val="accent1"/>
                </a:solidFill>
              </a:rPr>
              <a:t> van </a:t>
            </a:r>
            <a:r>
              <a:rPr lang="de-DE" sz="2400" b="1" kern="0" dirty="0" err="1">
                <a:solidFill>
                  <a:schemeClr val="accent1"/>
                </a:solidFill>
              </a:rPr>
              <a:t>vacuum</a:t>
            </a:r>
            <a:r>
              <a:rPr lang="de-DE" sz="2400" b="1" kern="0" dirty="0">
                <a:solidFill>
                  <a:schemeClr val="accent1"/>
                </a:solidFill>
              </a:rPr>
              <a:t> en </a:t>
            </a:r>
            <a:r>
              <a:rPr lang="de-DE" sz="2400" b="1" kern="0" dirty="0" err="1">
                <a:solidFill>
                  <a:schemeClr val="accent1"/>
                </a:solidFill>
              </a:rPr>
              <a:t>temperatuur</a:t>
            </a:r>
            <a:r>
              <a:rPr lang="de-DE" sz="2400" b="1" kern="0" dirty="0">
                <a:solidFill>
                  <a:schemeClr val="accent1"/>
                </a:solidFill>
              </a:rPr>
              <a:t> </a:t>
            </a:r>
            <a:r>
              <a:rPr lang="de-DE" sz="2400" kern="0" dirty="0" err="1">
                <a:solidFill>
                  <a:schemeClr val="bg1"/>
                </a:solidFill>
              </a:rPr>
              <a:t>door</a:t>
            </a:r>
            <a:r>
              <a:rPr lang="de-DE" sz="2400" kern="0" dirty="0">
                <a:solidFill>
                  <a:schemeClr val="bg1"/>
                </a:solidFill>
              </a:rPr>
              <a:t> automatische Bluetooth </a:t>
            </a:r>
            <a:r>
              <a:rPr lang="de-DE" sz="2400" kern="0" dirty="0" err="1">
                <a:solidFill>
                  <a:schemeClr val="bg1"/>
                </a:solidFill>
              </a:rPr>
              <a:t>verbinding</a:t>
            </a:r>
            <a:endParaRPr lang="de-DE" sz="2400" kern="0" dirty="0">
              <a:solidFill>
                <a:schemeClr val="bg1"/>
              </a:solidFill>
            </a:endParaRPr>
          </a:p>
          <a:p>
            <a:pPr>
              <a:spcBef>
                <a:spcPts val="1800"/>
              </a:spcBef>
            </a:pPr>
            <a:r>
              <a:rPr lang="de-DE" sz="2400" b="1" kern="0" dirty="0" err="1">
                <a:solidFill>
                  <a:schemeClr val="accent1"/>
                </a:solidFill>
              </a:rPr>
              <a:t>Nog</a:t>
            </a:r>
            <a:r>
              <a:rPr lang="de-DE" sz="2400" b="1" kern="0" dirty="0">
                <a:solidFill>
                  <a:schemeClr val="accent1"/>
                </a:solidFill>
              </a:rPr>
              <a:t> </a:t>
            </a:r>
            <a:r>
              <a:rPr lang="de-DE" sz="2400" b="1" kern="0" dirty="0" err="1">
                <a:solidFill>
                  <a:schemeClr val="accent1"/>
                </a:solidFill>
              </a:rPr>
              <a:t>flexibeler</a:t>
            </a:r>
            <a:r>
              <a:rPr lang="de-DE" sz="2400" b="1" kern="0" dirty="0">
                <a:solidFill>
                  <a:schemeClr val="accent1"/>
                </a:solidFill>
              </a:rPr>
              <a:t> </a:t>
            </a:r>
            <a:r>
              <a:rPr lang="de-DE" sz="2400" b="1" kern="0" dirty="0" err="1">
                <a:solidFill>
                  <a:schemeClr val="accent1"/>
                </a:solidFill>
              </a:rPr>
              <a:t>meten</a:t>
            </a:r>
            <a:r>
              <a:rPr lang="de-DE" sz="2400" b="1" kern="0" dirty="0">
                <a:solidFill>
                  <a:schemeClr val="accent1"/>
                </a:solidFill>
              </a:rPr>
              <a:t> en </a:t>
            </a:r>
            <a:r>
              <a:rPr lang="de-DE" sz="2400" b="1" kern="0" dirty="0" err="1">
                <a:solidFill>
                  <a:schemeClr val="accent1"/>
                </a:solidFill>
              </a:rPr>
              <a:t>rapporteren</a:t>
            </a:r>
            <a:br>
              <a:rPr lang="de-DE" sz="2400" b="1" kern="0" dirty="0">
                <a:solidFill>
                  <a:schemeClr val="accent1"/>
                </a:solidFill>
              </a:rPr>
            </a:br>
            <a:r>
              <a:rPr lang="de-DE" sz="2400" kern="0" dirty="0" err="1">
                <a:solidFill>
                  <a:schemeClr val="bg1"/>
                </a:solidFill>
              </a:rPr>
              <a:t>met</a:t>
            </a:r>
            <a:r>
              <a:rPr lang="de-DE" sz="2400" kern="0" dirty="0">
                <a:solidFill>
                  <a:schemeClr val="bg1"/>
                </a:solidFill>
              </a:rPr>
              <a:t> de </a:t>
            </a:r>
            <a:r>
              <a:rPr lang="de-DE" sz="2400" kern="0" dirty="0" err="1">
                <a:solidFill>
                  <a:schemeClr val="bg1"/>
                </a:solidFill>
              </a:rPr>
              <a:t>nieuwe</a:t>
            </a:r>
            <a:r>
              <a:rPr lang="de-DE" sz="2400" kern="0" dirty="0">
                <a:solidFill>
                  <a:schemeClr val="bg1"/>
                </a:solidFill>
              </a:rPr>
              <a:t> </a:t>
            </a:r>
            <a:r>
              <a:rPr lang="de-DE" sz="2400" kern="0" dirty="0" err="1">
                <a:solidFill>
                  <a:schemeClr val="bg1"/>
                </a:solidFill>
              </a:rPr>
              <a:t>testo</a:t>
            </a:r>
            <a:r>
              <a:rPr lang="de-DE" sz="2400" kern="0" dirty="0">
                <a:solidFill>
                  <a:schemeClr val="bg1"/>
                </a:solidFill>
              </a:rPr>
              <a:t> Smart App</a:t>
            </a:r>
          </a:p>
          <a:p>
            <a:pPr>
              <a:spcBef>
                <a:spcPts val="1800"/>
              </a:spcBef>
            </a:pPr>
            <a:r>
              <a:rPr lang="de-DE" sz="2400" b="1" kern="0" dirty="0" err="1">
                <a:solidFill>
                  <a:schemeClr val="accent1"/>
                </a:solidFill>
              </a:rPr>
              <a:t>Efficiënter</a:t>
            </a:r>
            <a:r>
              <a:rPr lang="de-DE" sz="2400" b="1" kern="0" dirty="0">
                <a:solidFill>
                  <a:schemeClr val="accent1"/>
                </a:solidFill>
              </a:rPr>
              <a:t> alle </a:t>
            </a:r>
            <a:r>
              <a:rPr lang="de-DE" sz="2400" b="1" kern="0" dirty="0" err="1">
                <a:solidFill>
                  <a:schemeClr val="accent1"/>
                </a:solidFill>
              </a:rPr>
              <a:t>metingen</a:t>
            </a:r>
            <a:r>
              <a:rPr lang="de-DE" sz="2400" b="1" kern="0" dirty="0">
                <a:solidFill>
                  <a:schemeClr val="accent1"/>
                </a:solidFill>
              </a:rPr>
              <a:t> </a:t>
            </a:r>
            <a:r>
              <a:rPr lang="de-DE" sz="2400" b="1" kern="0" dirty="0" err="1">
                <a:solidFill>
                  <a:schemeClr val="accent1"/>
                </a:solidFill>
              </a:rPr>
              <a:t>doorlopen</a:t>
            </a:r>
            <a:br>
              <a:rPr lang="de-DE" sz="2400" b="1" kern="0" dirty="0">
                <a:solidFill>
                  <a:schemeClr val="bg1"/>
                </a:solidFill>
              </a:rPr>
            </a:br>
            <a:r>
              <a:rPr lang="de-DE" sz="2400" kern="0" dirty="0" err="1">
                <a:solidFill>
                  <a:schemeClr val="bg1"/>
                </a:solidFill>
              </a:rPr>
              <a:t>door</a:t>
            </a:r>
            <a:r>
              <a:rPr lang="de-DE" sz="2400" kern="0" dirty="0">
                <a:solidFill>
                  <a:schemeClr val="bg1"/>
                </a:solidFill>
              </a:rPr>
              <a:t> </a:t>
            </a:r>
            <a:r>
              <a:rPr lang="de-DE" sz="2400" kern="0" dirty="0" err="1">
                <a:solidFill>
                  <a:schemeClr val="bg1"/>
                </a:solidFill>
              </a:rPr>
              <a:t>stap-voor-stap</a:t>
            </a:r>
            <a:r>
              <a:rPr lang="de-DE" sz="2400" kern="0" dirty="0">
                <a:solidFill>
                  <a:schemeClr val="bg1"/>
                </a:solidFill>
              </a:rPr>
              <a:t> </a:t>
            </a:r>
            <a:r>
              <a:rPr lang="de-DE" sz="2400" kern="0" dirty="0" err="1">
                <a:solidFill>
                  <a:schemeClr val="bg1"/>
                </a:solidFill>
              </a:rPr>
              <a:t>begeleiding</a:t>
            </a:r>
            <a:r>
              <a:rPr lang="de-DE" sz="2400" kern="0" dirty="0">
                <a:solidFill>
                  <a:schemeClr val="bg1"/>
                </a:solidFill>
              </a:rPr>
              <a:t> van </a:t>
            </a:r>
            <a:r>
              <a:rPr lang="de-DE" sz="2400" kern="0" dirty="0" err="1">
                <a:solidFill>
                  <a:schemeClr val="bg1"/>
                </a:solidFill>
              </a:rPr>
              <a:t>oa</a:t>
            </a:r>
            <a:r>
              <a:rPr lang="de-DE" sz="2400" kern="0" dirty="0">
                <a:solidFill>
                  <a:schemeClr val="bg1"/>
                </a:solidFill>
              </a:rPr>
              <a:t> </a:t>
            </a:r>
            <a:r>
              <a:rPr lang="de-DE" sz="2400" kern="0" dirty="0" err="1">
                <a:solidFill>
                  <a:schemeClr val="bg1"/>
                </a:solidFill>
              </a:rPr>
              <a:t>dichtheidstest</a:t>
            </a:r>
            <a:r>
              <a:rPr lang="de-DE" sz="2400" kern="0" dirty="0">
                <a:solidFill>
                  <a:schemeClr val="bg1"/>
                </a:solidFill>
              </a:rPr>
              <a:t> en </a:t>
            </a:r>
            <a:r>
              <a:rPr lang="de-DE" sz="2400" kern="0" dirty="0" err="1">
                <a:solidFill>
                  <a:schemeClr val="bg1"/>
                </a:solidFill>
              </a:rPr>
              <a:t>vacuum</a:t>
            </a:r>
            <a:r>
              <a:rPr lang="de-DE" sz="2400" kern="0" dirty="0">
                <a:solidFill>
                  <a:schemeClr val="bg1"/>
                </a:solidFill>
              </a:rPr>
              <a:t> </a:t>
            </a:r>
            <a:r>
              <a:rPr lang="de-DE" sz="2400" kern="0" dirty="0" err="1">
                <a:solidFill>
                  <a:schemeClr val="bg1"/>
                </a:solidFill>
              </a:rPr>
              <a:t>meting</a:t>
            </a:r>
            <a:r>
              <a:rPr lang="de-DE" sz="2400" kern="0" dirty="0">
                <a:solidFill>
                  <a:schemeClr val="bg1"/>
                </a:solidFill>
              </a:rPr>
              <a:t> </a:t>
            </a:r>
          </a:p>
          <a:p>
            <a:pPr>
              <a:spcBef>
                <a:spcPts val="1800"/>
              </a:spcBef>
            </a:pPr>
            <a:r>
              <a:rPr lang="de-DE" sz="2400" b="1" kern="0" dirty="0" err="1">
                <a:solidFill>
                  <a:schemeClr val="accent1"/>
                </a:solidFill>
              </a:rPr>
              <a:t>Koudemiddel</a:t>
            </a:r>
            <a:r>
              <a:rPr lang="de-DE" sz="2400" b="1" kern="0" dirty="0">
                <a:solidFill>
                  <a:schemeClr val="accent1"/>
                </a:solidFill>
              </a:rPr>
              <a:t> beheer                                                                 </a:t>
            </a:r>
            <a:r>
              <a:rPr lang="de-DE" sz="2400" kern="0" dirty="0">
                <a:solidFill>
                  <a:schemeClr val="bg1"/>
                </a:solidFill>
              </a:rPr>
              <a:t>in de App </a:t>
            </a:r>
            <a:r>
              <a:rPr lang="de-DE" sz="2400" kern="0" dirty="0" err="1">
                <a:solidFill>
                  <a:schemeClr val="bg1"/>
                </a:solidFill>
              </a:rPr>
              <a:t>met</a:t>
            </a:r>
            <a:r>
              <a:rPr lang="de-DE" sz="2400" kern="0" dirty="0">
                <a:solidFill>
                  <a:schemeClr val="bg1"/>
                </a:solidFill>
              </a:rPr>
              <a:t> </a:t>
            </a:r>
            <a:r>
              <a:rPr lang="de-DE" sz="2400" kern="0" dirty="0" err="1">
                <a:solidFill>
                  <a:schemeClr val="bg1"/>
                </a:solidFill>
              </a:rPr>
              <a:t>favorieten</a:t>
            </a:r>
            <a:r>
              <a:rPr lang="de-DE" sz="2400" kern="0" dirty="0">
                <a:solidFill>
                  <a:schemeClr val="bg1"/>
                </a:solidFill>
              </a:rPr>
              <a:t> en automatische </a:t>
            </a:r>
            <a:r>
              <a:rPr lang="de-DE" sz="2400" kern="0" dirty="0" err="1">
                <a:solidFill>
                  <a:schemeClr val="bg1"/>
                </a:solidFill>
              </a:rPr>
              <a:t>updates</a:t>
            </a:r>
            <a:endParaRPr lang="de-DE" sz="2400" kern="0" dirty="0">
              <a:solidFill>
                <a:schemeClr val="bg1"/>
              </a:solidFill>
            </a:endParaRPr>
          </a:p>
        </p:txBody>
      </p:sp>
    </p:spTree>
    <p:extLst>
      <p:ext uri="{BB962C8B-B14F-4D97-AF65-F5344CB8AC3E}">
        <p14:creationId xmlns:p14="http://schemas.microsoft.com/office/powerpoint/2010/main" val="966431653"/>
      </p:ext>
    </p:extLst>
  </p:cSld>
  <p:clrMapOvr>
    <a:masterClrMapping/>
  </p:clrMapOvr>
  <p:transition spd="med">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Schaltkreis, sitzend, Computer enthält.&#10;&#10;Automatisch generierte Beschreibung">
            <a:extLst>
              <a:ext uri="{FF2B5EF4-FFF2-40B4-BE49-F238E27FC236}">
                <a16:creationId xmlns:a16="http://schemas.microsoft.com/office/drawing/2014/main" id="{A471CE0C-F522-456E-B092-3E1AFFBCE5F9}"/>
              </a:ext>
            </a:extLst>
          </p:cNvPr>
          <p:cNvPicPr>
            <a:picLocks noChangeAspect="1"/>
          </p:cNvPicPr>
          <p:nvPr/>
        </p:nvPicPr>
        <p:blipFill rotWithShape="1">
          <a:blip r:embed="rId2">
            <a:extLst>
              <a:ext uri="{28A0092B-C50C-407E-A947-70E740481C1C}">
                <a14:useLocalDpi xmlns:a14="http://schemas.microsoft.com/office/drawing/2010/main" val="0"/>
              </a:ext>
            </a:extLst>
          </a:blip>
          <a:srcRect t="10627" b="3336"/>
          <a:stretch/>
        </p:blipFill>
        <p:spPr>
          <a:xfrm>
            <a:off x="-1" y="1049486"/>
            <a:ext cx="17559339" cy="8826352"/>
          </a:xfrm>
          <a:prstGeom prst="rect">
            <a:avLst/>
          </a:prstGeom>
        </p:spPr>
      </p:pic>
      <p:sp>
        <p:nvSpPr>
          <p:cNvPr id="359426" name="Rectangle 2"/>
          <p:cNvSpPr>
            <a:spLocks noGrp="1" noChangeArrowheads="1"/>
          </p:cNvSpPr>
          <p:nvPr>
            <p:ph type="title"/>
          </p:nvPr>
        </p:nvSpPr>
        <p:spPr/>
        <p:txBody>
          <a:bodyPr>
            <a:normAutofit/>
          </a:bodyPr>
          <a:lstStyle/>
          <a:p>
            <a:r>
              <a:rPr lang="de-DE" dirty="0" err="1"/>
              <a:t>testo</a:t>
            </a:r>
            <a:r>
              <a:rPr lang="de-DE" dirty="0"/>
              <a:t> 550s / </a:t>
            </a:r>
            <a:r>
              <a:rPr lang="de-DE" dirty="0" err="1"/>
              <a:t>testo</a:t>
            </a:r>
            <a:r>
              <a:rPr lang="de-DE" dirty="0"/>
              <a:t> 557s: </a:t>
            </a:r>
            <a:r>
              <a:rPr lang="de-DE" dirty="0" err="1"/>
              <a:t>nog</a:t>
            </a:r>
            <a:r>
              <a:rPr lang="de-DE" dirty="0"/>
              <a:t> </a:t>
            </a:r>
            <a:r>
              <a:rPr lang="de-DE" dirty="0" err="1"/>
              <a:t>beter</a:t>
            </a:r>
            <a:r>
              <a:rPr lang="de-DE" dirty="0"/>
              <a:t> als </a:t>
            </a:r>
            <a:r>
              <a:rPr lang="de-DE" dirty="0" err="1"/>
              <a:t>zijn</a:t>
            </a:r>
            <a:r>
              <a:rPr lang="de-DE" dirty="0"/>
              <a:t> </a:t>
            </a:r>
            <a:r>
              <a:rPr lang="de-DE" dirty="0" err="1"/>
              <a:t>voorgangers</a:t>
            </a:r>
            <a:endParaRPr lang="de-DE" dirty="0"/>
          </a:p>
        </p:txBody>
      </p:sp>
      <p:sp>
        <p:nvSpPr>
          <p:cNvPr id="39" name="Inhaltsplatzhalter 2">
            <a:extLst>
              <a:ext uri="{FF2B5EF4-FFF2-40B4-BE49-F238E27FC236}">
                <a16:creationId xmlns:a16="http://schemas.microsoft.com/office/drawing/2014/main" id="{D29D48EA-F969-428A-B383-9242CFB3FBD3}"/>
              </a:ext>
            </a:extLst>
          </p:cNvPr>
          <p:cNvSpPr txBox="1">
            <a:spLocks/>
          </p:cNvSpPr>
          <p:nvPr/>
        </p:nvSpPr>
        <p:spPr bwMode="auto">
          <a:xfrm>
            <a:off x="1218829" y="3143803"/>
            <a:ext cx="720080" cy="49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1600" dirty="0" err="1">
                <a:solidFill>
                  <a:schemeClr val="accent1"/>
                </a:solidFill>
              </a:rPr>
              <a:t>oud</a:t>
            </a:r>
            <a:endParaRPr lang="de-DE" sz="1600" dirty="0">
              <a:solidFill>
                <a:schemeClr val="accent1"/>
              </a:solidFill>
            </a:endParaRPr>
          </a:p>
        </p:txBody>
      </p:sp>
      <p:sp>
        <p:nvSpPr>
          <p:cNvPr id="40" name="Inhaltsplatzhalter 2">
            <a:extLst>
              <a:ext uri="{FF2B5EF4-FFF2-40B4-BE49-F238E27FC236}">
                <a16:creationId xmlns:a16="http://schemas.microsoft.com/office/drawing/2014/main" id="{C76F5F38-89F3-4C9C-A626-979A20655F2D}"/>
              </a:ext>
            </a:extLst>
          </p:cNvPr>
          <p:cNvSpPr txBox="1">
            <a:spLocks/>
          </p:cNvSpPr>
          <p:nvPr/>
        </p:nvSpPr>
        <p:spPr bwMode="auto">
          <a:xfrm>
            <a:off x="2121582" y="3143803"/>
            <a:ext cx="720080" cy="49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1600" dirty="0" err="1">
                <a:solidFill>
                  <a:schemeClr val="bg1"/>
                </a:solidFill>
              </a:rPr>
              <a:t>nieuw</a:t>
            </a:r>
            <a:endParaRPr lang="de-DE" sz="1600" dirty="0">
              <a:solidFill>
                <a:schemeClr val="bg1"/>
              </a:solidFill>
            </a:endParaRPr>
          </a:p>
        </p:txBody>
      </p:sp>
      <p:sp>
        <p:nvSpPr>
          <p:cNvPr id="41" name="Inhaltsplatzhalter 2">
            <a:extLst>
              <a:ext uri="{FF2B5EF4-FFF2-40B4-BE49-F238E27FC236}">
                <a16:creationId xmlns:a16="http://schemas.microsoft.com/office/drawing/2014/main" id="{7E2AE794-7B97-42F0-B9E9-13FBD01D5C0B}"/>
              </a:ext>
            </a:extLst>
          </p:cNvPr>
          <p:cNvSpPr txBox="1">
            <a:spLocks/>
          </p:cNvSpPr>
          <p:nvPr/>
        </p:nvSpPr>
        <p:spPr bwMode="auto">
          <a:xfrm>
            <a:off x="3700452" y="3275651"/>
            <a:ext cx="720080" cy="49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1600" dirty="0" err="1">
                <a:solidFill>
                  <a:schemeClr val="accent1"/>
                </a:solidFill>
              </a:rPr>
              <a:t>oud</a:t>
            </a:r>
            <a:endParaRPr lang="de-DE" sz="1600" dirty="0">
              <a:solidFill>
                <a:schemeClr val="accent1"/>
              </a:solidFill>
            </a:endParaRPr>
          </a:p>
        </p:txBody>
      </p:sp>
      <p:sp>
        <p:nvSpPr>
          <p:cNvPr id="48" name="Inhaltsplatzhalter 2">
            <a:extLst>
              <a:ext uri="{FF2B5EF4-FFF2-40B4-BE49-F238E27FC236}">
                <a16:creationId xmlns:a16="http://schemas.microsoft.com/office/drawing/2014/main" id="{719E2EEF-90A5-4F11-86AF-FED812B17275}"/>
              </a:ext>
            </a:extLst>
          </p:cNvPr>
          <p:cNvSpPr txBox="1">
            <a:spLocks/>
          </p:cNvSpPr>
          <p:nvPr/>
        </p:nvSpPr>
        <p:spPr bwMode="auto">
          <a:xfrm>
            <a:off x="4603205" y="3275651"/>
            <a:ext cx="720080" cy="49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lgn="ctr">
              <a:buNone/>
            </a:pPr>
            <a:r>
              <a:rPr lang="de-DE" sz="1600" dirty="0" err="1">
                <a:solidFill>
                  <a:schemeClr val="bg1"/>
                </a:solidFill>
              </a:rPr>
              <a:t>nieuw</a:t>
            </a:r>
            <a:endParaRPr lang="de-DE" sz="1600" dirty="0">
              <a:solidFill>
                <a:schemeClr val="bg1"/>
              </a:solidFill>
            </a:endParaRPr>
          </a:p>
        </p:txBody>
      </p:sp>
      <p:grpSp>
        <p:nvGrpSpPr>
          <p:cNvPr id="6" name="Gruppieren 5">
            <a:extLst>
              <a:ext uri="{FF2B5EF4-FFF2-40B4-BE49-F238E27FC236}">
                <a16:creationId xmlns:a16="http://schemas.microsoft.com/office/drawing/2014/main" id="{75FBEF2C-8A9E-45CB-9508-879BF4CD6E62}"/>
              </a:ext>
            </a:extLst>
          </p:cNvPr>
          <p:cNvGrpSpPr/>
          <p:nvPr/>
        </p:nvGrpSpPr>
        <p:grpSpPr>
          <a:xfrm>
            <a:off x="124481" y="8538319"/>
            <a:ext cx="2730946" cy="758892"/>
            <a:chOff x="124481" y="8302761"/>
            <a:chExt cx="3578624" cy="994450"/>
          </a:xfrm>
        </p:grpSpPr>
        <p:sp>
          <p:nvSpPr>
            <p:cNvPr id="2" name="Rechteck: abgerundete Ecken 1">
              <a:hlinkClick r:id="rId3" action="ppaction://hlinksldjump"/>
              <a:extLst>
                <a:ext uri="{FF2B5EF4-FFF2-40B4-BE49-F238E27FC236}">
                  <a16:creationId xmlns:a16="http://schemas.microsoft.com/office/drawing/2014/main" id="{4758D957-88B9-45EC-9E0D-256B4915B613}"/>
                </a:ext>
              </a:extLst>
            </p:cNvPr>
            <p:cNvSpPr/>
            <p:nvPr/>
          </p:nvSpPr>
          <p:spPr bwMode="auto">
            <a:xfrm>
              <a:off x="174713" y="8682335"/>
              <a:ext cx="3528392" cy="614876"/>
            </a:xfrm>
            <a:prstGeom prst="roundRect">
              <a:avLst/>
            </a:prstGeom>
            <a:solidFill>
              <a:schemeClr val="accent1"/>
            </a:solidFill>
            <a:ln>
              <a:noFill/>
            </a:ln>
            <a:effectLst>
              <a:outerShdw blurRad="203200" dist="88900" dir="4380000" sx="104000" sy="104000" algn="tl" rotWithShape="0">
                <a:prstClr val="black">
                  <a:alpha val="40000"/>
                </a:prstClr>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de-DE" sz="1050" dirty="0">
                  <a:solidFill>
                    <a:schemeClr val="bg1"/>
                  </a:solidFill>
                </a:rPr>
                <a:t>Detail </a:t>
              </a:r>
              <a:r>
                <a:rPr lang="de-DE" sz="1050" dirty="0" err="1">
                  <a:solidFill>
                    <a:schemeClr val="bg1"/>
                  </a:solidFill>
                </a:rPr>
                <a:t>informatie</a:t>
              </a:r>
              <a:r>
                <a:rPr lang="de-DE" sz="1050" dirty="0">
                  <a:solidFill>
                    <a:schemeClr val="bg1"/>
                  </a:solidFill>
                </a:rPr>
                <a:t> van de </a:t>
              </a:r>
              <a:r>
                <a:rPr lang="de-DE" sz="1050" dirty="0" err="1">
                  <a:solidFill>
                    <a:schemeClr val="bg1"/>
                  </a:solidFill>
                </a:rPr>
                <a:t>instrumenten</a:t>
              </a:r>
              <a:endParaRPr kumimoji="0" lang="de-DE" sz="1050" b="0" i="0" u="none" strike="noStrike" cap="none" normalizeH="0" baseline="0" dirty="0">
                <a:ln>
                  <a:noFill/>
                </a:ln>
                <a:solidFill>
                  <a:schemeClr val="bg1"/>
                </a:solidFill>
                <a:effectLst/>
                <a:latin typeface="Arial" charset="0"/>
              </a:endParaRPr>
            </a:p>
          </p:txBody>
        </p:sp>
        <p:pic>
          <p:nvPicPr>
            <p:cNvPr id="5" name="Grafik 4" descr="Nach rechts zeigender Finger, Handrücken">
              <a:extLst>
                <a:ext uri="{FF2B5EF4-FFF2-40B4-BE49-F238E27FC236}">
                  <a16:creationId xmlns:a16="http://schemas.microsoft.com/office/drawing/2014/main" id="{7D1B1FC6-AC48-4EDF-BD62-2C60C88639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487824">
              <a:off x="124481" y="8302761"/>
              <a:ext cx="659958" cy="659958"/>
            </a:xfrm>
            <a:prstGeom prst="rect">
              <a:avLst/>
            </a:prstGeom>
          </p:spPr>
        </p:pic>
      </p:grpSp>
      <p:sp>
        <p:nvSpPr>
          <p:cNvPr id="14" name="Inhaltsplatzhalter 2">
            <a:extLst>
              <a:ext uri="{FF2B5EF4-FFF2-40B4-BE49-F238E27FC236}">
                <a16:creationId xmlns:a16="http://schemas.microsoft.com/office/drawing/2014/main" id="{EEECA5F2-7D16-4061-AB74-03F194085D5C}"/>
              </a:ext>
            </a:extLst>
          </p:cNvPr>
          <p:cNvSpPr txBox="1">
            <a:spLocks/>
          </p:cNvSpPr>
          <p:nvPr/>
        </p:nvSpPr>
        <p:spPr bwMode="auto">
          <a:xfrm>
            <a:off x="6403405" y="1625550"/>
            <a:ext cx="10981220" cy="734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marL="0" indent="0">
              <a:buNone/>
            </a:pPr>
            <a:r>
              <a:rPr lang="en-US" sz="2000" b="1" dirty="0" err="1">
                <a:solidFill>
                  <a:schemeClr val="accent1"/>
                </a:solidFill>
                <a:latin typeface="Arial" charset="0"/>
              </a:rPr>
              <a:t>Sneller</a:t>
            </a:r>
            <a:r>
              <a:rPr lang="en-US" sz="2000" b="1" dirty="0">
                <a:solidFill>
                  <a:schemeClr val="accent1"/>
                </a:solidFill>
                <a:latin typeface="Arial" charset="0"/>
              </a:rPr>
              <a:t> en </a:t>
            </a:r>
            <a:r>
              <a:rPr lang="en-US" sz="2000" b="1" dirty="0" err="1">
                <a:solidFill>
                  <a:schemeClr val="accent1"/>
                </a:solidFill>
                <a:latin typeface="Arial" charset="0"/>
              </a:rPr>
              <a:t>eenvoudiger</a:t>
            </a:r>
            <a:r>
              <a:rPr lang="en-US" sz="2000" b="1" dirty="0">
                <a:solidFill>
                  <a:schemeClr val="accent1"/>
                </a:solidFill>
                <a:latin typeface="Arial" charset="0"/>
              </a:rPr>
              <a:t> </a:t>
            </a:r>
            <a:r>
              <a:rPr lang="en-US" sz="2000" b="1" dirty="0" err="1">
                <a:solidFill>
                  <a:schemeClr val="accent1"/>
                </a:solidFill>
                <a:latin typeface="Arial" charset="0"/>
              </a:rPr>
              <a:t>te</a:t>
            </a:r>
            <a:r>
              <a:rPr lang="en-US" sz="2000" b="1" dirty="0">
                <a:solidFill>
                  <a:schemeClr val="accent1"/>
                </a:solidFill>
                <a:latin typeface="Arial" charset="0"/>
              </a:rPr>
              <a:t> </a:t>
            </a:r>
            <a:r>
              <a:rPr lang="en-US" sz="2000" b="1" dirty="0" err="1">
                <a:solidFill>
                  <a:schemeClr val="accent1"/>
                </a:solidFill>
                <a:latin typeface="Arial" charset="0"/>
              </a:rPr>
              <a:t>bedienen</a:t>
            </a:r>
            <a:r>
              <a:rPr lang="en-US" sz="2000" b="1" dirty="0">
                <a:solidFill>
                  <a:schemeClr val="accent1"/>
                </a:solidFill>
                <a:latin typeface="Arial" charset="0"/>
              </a:rPr>
              <a:t> </a:t>
            </a:r>
            <a:r>
              <a:rPr lang="en-US" sz="2000" b="1" dirty="0" err="1">
                <a:solidFill>
                  <a:schemeClr val="bg1"/>
                </a:solidFill>
                <a:latin typeface="Arial" charset="0"/>
              </a:rPr>
              <a:t>als</a:t>
            </a:r>
            <a:r>
              <a:rPr lang="en-US" sz="2000" b="1" dirty="0">
                <a:solidFill>
                  <a:schemeClr val="bg1"/>
                </a:solidFill>
                <a:latin typeface="Arial" charset="0"/>
              </a:rPr>
              <a:t> </a:t>
            </a:r>
            <a:r>
              <a:rPr lang="en-US" sz="2000" b="1" dirty="0" err="1">
                <a:solidFill>
                  <a:schemeClr val="bg1"/>
                </a:solidFill>
                <a:latin typeface="Arial" charset="0"/>
              </a:rPr>
              <a:t>voorheen</a:t>
            </a:r>
            <a:endParaRPr lang="de-DE" sz="2000" b="1" dirty="0">
              <a:solidFill>
                <a:schemeClr val="bg1"/>
              </a:solidFill>
            </a:endParaRPr>
          </a:p>
          <a:p>
            <a:r>
              <a:rPr lang="de-DE" sz="2000" b="1" dirty="0">
                <a:solidFill>
                  <a:schemeClr val="bg1"/>
                </a:solidFill>
              </a:rPr>
              <a:t>Groot </a:t>
            </a:r>
            <a:r>
              <a:rPr lang="de-DE" sz="2000" b="1" dirty="0" err="1">
                <a:solidFill>
                  <a:schemeClr val="bg1"/>
                </a:solidFill>
              </a:rPr>
              <a:t>display</a:t>
            </a:r>
            <a:r>
              <a:rPr lang="de-DE" sz="2000" b="1" dirty="0">
                <a:solidFill>
                  <a:schemeClr val="bg1"/>
                </a:solidFill>
              </a:rPr>
              <a:t> </a:t>
            </a:r>
            <a:r>
              <a:rPr lang="de-DE" sz="2000" dirty="0" err="1">
                <a:solidFill>
                  <a:schemeClr val="bg1"/>
                </a:solidFill>
              </a:rPr>
              <a:t>met</a:t>
            </a:r>
            <a:r>
              <a:rPr lang="de-DE" sz="2000" dirty="0">
                <a:solidFill>
                  <a:schemeClr val="bg1"/>
                </a:solidFill>
              </a:rPr>
              <a:t> </a:t>
            </a:r>
            <a:r>
              <a:rPr lang="de-DE" sz="2000" dirty="0" err="1">
                <a:solidFill>
                  <a:schemeClr val="bg1"/>
                </a:solidFill>
              </a:rPr>
              <a:t>Dot</a:t>
            </a:r>
            <a:r>
              <a:rPr lang="de-DE" sz="2000" dirty="0">
                <a:solidFill>
                  <a:schemeClr val="bg1"/>
                </a:solidFill>
              </a:rPr>
              <a:t>-matrix </a:t>
            </a:r>
            <a:r>
              <a:rPr lang="de-DE" sz="2000" dirty="0" err="1">
                <a:solidFill>
                  <a:schemeClr val="bg1"/>
                </a:solidFill>
              </a:rPr>
              <a:t>technologie</a:t>
            </a:r>
            <a:r>
              <a:rPr lang="de-DE" sz="2000" dirty="0">
                <a:solidFill>
                  <a:schemeClr val="bg1"/>
                </a:solidFill>
              </a:rPr>
              <a:t> - </a:t>
            </a:r>
            <a:r>
              <a:rPr lang="de-DE" sz="2000" dirty="0" err="1">
                <a:solidFill>
                  <a:schemeClr val="bg1"/>
                </a:solidFill>
              </a:rPr>
              <a:t>meer</a:t>
            </a:r>
            <a:r>
              <a:rPr lang="de-DE" sz="2000" dirty="0">
                <a:solidFill>
                  <a:schemeClr val="bg1"/>
                </a:solidFill>
              </a:rPr>
              <a:t> </a:t>
            </a:r>
            <a:r>
              <a:rPr lang="de-DE" sz="2000" dirty="0" err="1">
                <a:solidFill>
                  <a:schemeClr val="bg1"/>
                </a:solidFill>
              </a:rPr>
              <a:t>metingen</a:t>
            </a:r>
            <a:r>
              <a:rPr lang="de-DE" sz="2000" dirty="0">
                <a:solidFill>
                  <a:schemeClr val="bg1"/>
                </a:solidFill>
              </a:rPr>
              <a:t> </a:t>
            </a:r>
            <a:r>
              <a:rPr lang="de-DE" sz="2000" dirty="0" err="1">
                <a:solidFill>
                  <a:schemeClr val="bg1"/>
                </a:solidFill>
              </a:rPr>
              <a:t>gelijktijdig</a:t>
            </a:r>
            <a:r>
              <a:rPr lang="de-DE" sz="2000" dirty="0">
                <a:solidFill>
                  <a:schemeClr val="bg1"/>
                </a:solidFill>
              </a:rPr>
              <a:t> </a:t>
            </a:r>
            <a:r>
              <a:rPr lang="de-DE" sz="2000" dirty="0" err="1">
                <a:solidFill>
                  <a:schemeClr val="bg1"/>
                </a:solidFill>
              </a:rPr>
              <a:t>weergeven</a:t>
            </a:r>
            <a:r>
              <a:rPr lang="de-DE" sz="2000" dirty="0">
                <a:solidFill>
                  <a:schemeClr val="bg1"/>
                </a:solidFill>
              </a:rPr>
              <a:t> en </a:t>
            </a:r>
            <a:r>
              <a:rPr lang="de-DE" sz="2000" dirty="0" err="1">
                <a:solidFill>
                  <a:schemeClr val="bg1"/>
                </a:solidFill>
              </a:rPr>
              <a:t>maakt</a:t>
            </a:r>
            <a:r>
              <a:rPr lang="de-DE" sz="2000" dirty="0">
                <a:solidFill>
                  <a:schemeClr val="bg1"/>
                </a:solidFill>
              </a:rPr>
              <a:t> grafische </a:t>
            </a:r>
            <a:r>
              <a:rPr lang="de-DE" sz="2000" dirty="0" err="1">
                <a:solidFill>
                  <a:schemeClr val="bg1"/>
                </a:solidFill>
              </a:rPr>
              <a:t>weergave</a:t>
            </a:r>
            <a:r>
              <a:rPr lang="de-DE" sz="2000" dirty="0">
                <a:solidFill>
                  <a:schemeClr val="bg1"/>
                </a:solidFill>
              </a:rPr>
              <a:t> </a:t>
            </a:r>
            <a:r>
              <a:rPr lang="de-DE" sz="2000" dirty="0" err="1">
                <a:solidFill>
                  <a:schemeClr val="bg1"/>
                </a:solidFill>
              </a:rPr>
              <a:t>mogelijk</a:t>
            </a:r>
            <a:r>
              <a:rPr lang="de-DE" sz="2000" dirty="0">
                <a:solidFill>
                  <a:schemeClr val="bg1"/>
                </a:solidFill>
              </a:rPr>
              <a:t> </a:t>
            </a:r>
          </a:p>
          <a:p>
            <a:r>
              <a:rPr lang="de-DE" sz="2000" b="1" dirty="0" err="1">
                <a:solidFill>
                  <a:schemeClr val="bg1"/>
                </a:solidFill>
              </a:rPr>
              <a:t>Groter</a:t>
            </a:r>
            <a:r>
              <a:rPr lang="de-DE" sz="2000" b="1" dirty="0">
                <a:solidFill>
                  <a:schemeClr val="bg1"/>
                </a:solidFill>
              </a:rPr>
              <a:t> </a:t>
            </a:r>
            <a:r>
              <a:rPr lang="de-DE" sz="2000" b="1" dirty="0" err="1">
                <a:solidFill>
                  <a:schemeClr val="bg1"/>
                </a:solidFill>
              </a:rPr>
              <a:t>gemak</a:t>
            </a:r>
            <a:r>
              <a:rPr lang="de-DE" sz="2000" b="1" dirty="0">
                <a:solidFill>
                  <a:schemeClr val="bg1"/>
                </a:solidFill>
              </a:rPr>
              <a:t> </a:t>
            </a:r>
            <a:r>
              <a:rPr lang="de-DE" sz="2000" dirty="0" err="1">
                <a:solidFill>
                  <a:schemeClr val="bg1"/>
                </a:solidFill>
              </a:rPr>
              <a:t>met</a:t>
            </a:r>
            <a:r>
              <a:rPr lang="de-DE" sz="2000" dirty="0">
                <a:solidFill>
                  <a:schemeClr val="bg1"/>
                </a:solidFill>
              </a:rPr>
              <a:t> minder </a:t>
            </a:r>
            <a:r>
              <a:rPr lang="de-DE" sz="2000" dirty="0" err="1">
                <a:solidFill>
                  <a:schemeClr val="bg1"/>
                </a:solidFill>
              </a:rPr>
              <a:t>toetsen</a:t>
            </a:r>
            <a:r>
              <a:rPr lang="de-DE" sz="2000" dirty="0">
                <a:solidFill>
                  <a:schemeClr val="bg1"/>
                </a:solidFill>
              </a:rPr>
              <a:t> en intuitive </a:t>
            </a:r>
            <a:r>
              <a:rPr lang="de-DE" sz="2000" dirty="0" err="1">
                <a:solidFill>
                  <a:schemeClr val="bg1"/>
                </a:solidFill>
              </a:rPr>
              <a:t>bediening</a:t>
            </a:r>
            <a:endParaRPr lang="de-DE" sz="2000" dirty="0">
              <a:solidFill>
                <a:schemeClr val="bg1"/>
              </a:solidFill>
            </a:endParaRPr>
          </a:p>
          <a:p>
            <a:r>
              <a:rPr lang="de-DE" sz="2000" b="1" dirty="0" err="1">
                <a:solidFill>
                  <a:schemeClr val="bg1"/>
                </a:solidFill>
              </a:rPr>
              <a:t>Verbeterde</a:t>
            </a:r>
            <a:r>
              <a:rPr lang="de-DE" sz="2000" b="1" dirty="0">
                <a:solidFill>
                  <a:schemeClr val="bg1"/>
                </a:solidFill>
              </a:rPr>
              <a:t> en </a:t>
            </a:r>
            <a:r>
              <a:rPr lang="de-DE" sz="2000" b="1" dirty="0" err="1">
                <a:solidFill>
                  <a:schemeClr val="bg1"/>
                </a:solidFill>
              </a:rPr>
              <a:t>nieuwe</a:t>
            </a:r>
            <a:r>
              <a:rPr lang="de-DE" sz="2000" b="1" dirty="0">
                <a:solidFill>
                  <a:schemeClr val="bg1"/>
                </a:solidFill>
              </a:rPr>
              <a:t> </a:t>
            </a:r>
            <a:r>
              <a:rPr lang="de-DE" sz="2000" b="1" dirty="0" err="1">
                <a:solidFill>
                  <a:schemeClr val="bg1"/>
                </a:solidFill>
              </a:rPr>
              <a:t>meetmenu‘s</a:t>
            </a:r>
            <a:r>
              <a:rPr lang="de-DE" sz="2000" b="1" dirty="0">
                <a:solidFill>
                  <a:schemeClr val="bg1"/>
                </a:solidFill>
              </a:rPr>
              <a:t> </a:t>
            </a:r>
            <a:r>
              <a:rPr lang="de-DE" sz="2000" dirty="0">
                <a:solidFill>
                  <a:schemeClr val="bg1"/>
                </a:solidFill>
              </a:rPr>
              <a:t>o.a. </a:t>
            </a:r>
            <a:r>
              <a:rPr lang="de-DE" sz="2000" dirty="0" err="1">
                <a:solidFill>
                  <a:schemeClr val="bg1"/>
                </a:solidFill>
              </a:rPr>
              <a:t>met</a:t>
            </a:r>
            <a:r>
              <a:rPr lang="de-DE" sz="2000" dirty="0">
                <a:solidFill>
                  <a:schemeClr val="bg1"/>
                </a:solidFill>
              </a:rPr>
              <a:t> grafische </a:t>
            </a:r>
            <a:r>
              <a:rPr lang="de-DE" sz="2000" dirty="0" err="1">
                <a:solidFill>
                  <a:schemeClr val="bg1"/>
                </a:solidFill>
              </a:rPr>
              <a:t>drukweergave</a:t>
            </a:r>
            <a:r>
              <a:rPr lang="de-DE" sz="2000" dirty="0">
                <a:solidFill>
                  <a:schemeClr val="bg1"/>
                </a:solidFill>
              </a:rPr>
              <a:t> (</a:t>
            </a:r>
            <a:r>
              <a:rPr lang="de-DE" sz="2000" dirty="0" err="1">
                <a:solidFill>
                  <a:schemeClr val="bg1"/>
                </a:solidFill>
              </a:rPr>
              <a:t>vacumeren</a:t>
            </a:r>
            <a:r>
              <a:rPr lang="de-DE" sz="2000" dirty="0">
                <a:solidFill>
                  <a:schemeClr val="bg1"/>
                </a:solidFill>
              </a:rPr>
              <a:t> en </a:t>
            </a:r>
            <a:r>
              <a:rPr lang="de-DE" sz="2000" dirty="0" err="1">
                <a:solidFill>
                  <a:schemeClr val="bg1"/>
                </a:solidFill>
              </a:rPr>
              <a:t>druktest</a:t>
            </a:r>
            <a:r>
              <a:rPr lang="de-DE" sz="2000" dirty="0">
                <a:solidFill>
                  <a:schemeClr val="bg1"/>
                </a:solidFill>
              </a:rPr>
              <a:t>)</a:t>
            </a:r>
          </a:p>
          <a:p>
            <a:r>
              <a:rPr lang="de-DE" sz="2000" b="1" dirty="0" err="1">
                <a:solidFill>
                  <a:schemeClr val="bg1"/>
                </a:solidFill>
              </a:rPr>
              <a:t>Koudemiddel</a:t>
            </a:r>
            <a:r>
              <a:rPr lang="de-DE" sz="2000" b="1" dirty="0">
                <a:solidFill>
                  <a:schemeClr val="bg1"/>
                </a:solidFill>
              </a:rPr>
              <a:t> </a:t>
            </a:r>
            <a:r>
              <a:rPr lang="de-DE" sz="2000" b="1" dirty="0" err="1">
                <a:solidFill>
                  <a:schemeClr val="bg1"/>
                </a:solidFill>
              </a:rPr>
              <a:t>favorieten</a:t>
            </a:r>
            <a:r>
              <a:rPr lang="de-DE" sz="2000" b="1" dirty="0">
                <a:solidFill>
                  <a:schemeClr val="bg1"/>
                </a:solidFill>
              </a:rPr>
              <a:t> </a:t>
            </a:r>
            <a:r>
              <a:rPr lang="de-DE" sz="2000" dirty="0">
                <a:solidFill>
                  <a:schemeClr val="bg1"/>
                </a:solidFill>
              </a:rPr>
              <a:t>via </a:t>
            </a:r>
            <a:r>
              <a:rPr lang="de-DE" sz="2000" dirty="0" err="1">
                <a:solidFill>
                  <a:schemeClr val="bg1"/>
                </a:solidFill>
              </a:rPr>
              <a:t>voorkeursmenu</a:t>
            </a:r>
            <a:r>
              <a:rPr lang="de-DE" sz="2000" dirty="0">
                <a:solidFill>
                  <a:schemeClr val="bg1"/>
                </a:solidFill>
              </a:rPr>
              <a:t> </a:t>
            </a:r>
            <a:r>
              <a:rPr lang="de-DE" sz="2000" dirty="0" err="1">
                <a:solidFill>
                  <a:schemeClr val="bg1"/>
                </a:solidFill>
              </a:rPr>
              <a:t>snel</a:t>
            </a:r>
            <a:r>
              <a:rPr lang="de-DE" sz="2000" dirty="0">
                <a:solidFill>
                  <a:schemeClr val="bg1"/>
                </a:solidFill>
              </a:rPr>
              <a:t> </a:t>
            </a:r>
            <a:r>
              <a:rPr lang="de-DE" sz="2000" dirty="0" err="1">
                <a:solidFill>
                  <a:schemeClr val="bg1"/>
                </a:solidFill>
              </a:rPr>
              <a:t>op</a:t>
            </a:r>
            <a:r>
              <a:rPr lang="de-DE" sz="2000" dirty="0">
                <a:solidFill>
                  <a:schemeClr val="bg1"/>
                </a:solidFill>
              </a:rPr>
              <a:t> </a:t>
            </a:r>
            <a:r>
              <a:rPr lang="de-DE" sz="2000" dirty="0" err="1">
                <a:solidFill>
                  <a:schemeClr val="bg1"/>
                </a:solidFill>
              </a:rPr>
              <a:t>te</a:t>
            </a:r>
            <a:r>
              <a:rPr lang="de-DE" sz="2000" dirty="0">
                <a:solidFill>
                  <a:schemeClr val="bg1"/>
                </a:solidFill>
              </a:rPr>
              <a:t> </a:t>
            </a:r>
            <a:r>
              <a:rPr lang="de-DE" sz="2000" dirty="0" err="1">
                <a:solidFill>
                  <a:schemeClr val="bg1"/>
                </a:solidFill>
              </a:rPr>
              <a:t>roepen</a:t>
            </a:r>
            <a:endParaRPr lang="de-DE" sz="2000" dirty="0">
              <a:solidFill>
                <a:schemeClr val="bg1"/>
              </a:solidFill>
            </a:endParaRPr>
          </a:p>
          <a:p>
            <a:pPr marL="0" indent="0">
              <a:buNone/>
            </a:pPr>
            <a:r>
              <a:rPr lang="en-US" sz="2000" b="1" dirty="0" err="1">
                <a:solidFill>
                  <a:schemeClr val="accent1"/>
                </a:solidFill>
                <a:latin typeface="Arial" charset="0"/>
              </a:rPr>
              <a:t>Steviger</a:t>
            </a:r>
            <a:r>
              <a:rPr lang="en-US" sz="2000" b="1" dirty="0">
                <a:solidFill>
                  <a:schemeClr val="accent1"/>
                </a:solidFill>
                <a:latin typeface="Arial" charset="0"/>
              </a:rPr>
              <a:t> en </a:t>
            </a:r>
            <a:r>
              <a:rPr lang="en-US" sz="2000" b="1" dirty="0" err="1">
                <a:solidFill>
                  <a:schemeClr val="accent1"/>
                </a:solidFill>
                <a:latin typeface="Arial" charset="0"/>
              </a:rPr>
              <a:t>robuuster</a:t>
            </a:r>
            <a:r>
              <a:rPr lang="en-US" sz="2000" b="1" dirty="0">
                <a:solidFill>
                  <a:schemeClr val="accent1"/>
                </a:solidFill>
                <a:latin typeface="Arial" charset="0"/>
              </a:rPr>
              <a:t> </a:t>
            </a:r>
            <a:r>
              <a:rPr lang="en-US" sz="2000" b="1" dirty="0">
                <a:solidFill>
                  <a:schemeClr val="bg1"/>
                </a:solidFill>
                <a:latin typeface="Arial" charset="0"/>
              </a:rPr>
              <a:t>– </a:t>
            </a:r>
            <a:r>
              <a:rPr lang="en-US" sz="2000" b="1" dirty="0">
                <a:solidFill>
                  <a:schemeClr val="accent1"/>
                </a:solidFill>
                <a:latin typeface="Arial" charset="0"/>
              </a:rPr>
              <a:t>maar net zo compact</a:t>
            </a:r>
          </a:p>
          <a:p>
            <a:r>
              <a:rPr lang="de-DE" sz="2000" b="1" dirty="0" err="1">
                <a:solidFill>
                  <a:schemeClr val="bg1"/>
                </a:solidFill>
              </a:rPr>
              <a:t>Nog</a:t>
            </a:r>
            <a:r>
              <a:rPr lang="de-DE" sz="2000" b="1" dirty="0">
                <a:solidFill>
                  <a:schemeClr val="bg1"/>
                </a:solidFill>
              </a:rPr>
              <a:t> </a:t>
            </a:r>
            <a:r>
              <a:rPr lang="de-DE" sz="2000" b="1" dirty="0" err="1">
                <a:solidFill>
                  <a:schemeClr val="bg1"/>
                </a:solidFill>
              </a:rPr>
              <a:t>betere</a:t>
            </a:r>
            <a:r>
              <a:rPr lang="de-DE" sz="2000" b="1" dirty="0">
                <a:solidFill>
                  <a:schemeClr val="bg1"/>
                </a:solidFill>
              </a:rPr>
              <a:t> </a:t>
            </a:r>
            <a:r>
              <a:rPr lang="de-DE" sz="2000" b="1" dirty="0" err="1">
                <a:solidFill>
                  <a:schemeClr val="bg1"/>
                </a:solidFill>
              </a:rPr>
              <a:t>behuizing</a:t>
            </a:r>
            <a:r>
              <a:rPr lang="de-DE" sz="2000" b="1" dirty="0">
                <a:solidFill>
                  <a:schemeClr val="bg1"/>
                </a:solidFill>
              </a:rPr>
              <a:t> </a:t>
            </a:r>
            <a:r>
              <a:rPr lang="de-DE" sz="2000" dirty="0" err="1">
                <a:solidFill>
                  <a:schemeClr val="bg1"/>
                </a:solidFill>
              </a:rPr>
              <a:t>met</a:t>
            </a:r>
            <a:r>
              <a:rPr lang="de-DE" sz="2000" dirty="0">
                <a:solidFill>
                  <a:schemeClr val="bg1"/>
                </a:solidFill>
              </a:rPr>
              <a:t> </a:t>
            </a:r>
            <a:r>
              <a:rPr lang="de-DE" sz="2000" dirty="0" err="1">
                <a:solidFill>
                  <a:schemeClr val="bg1"/>
                </a:solidFill>
              </a:rPr>
              <a:t>hogere</a:t>
            </a:r>
            <a:r>
              <a:rPr lang="de-DE" sz="2000" dirty="0">
                <a:solidFill>
                  <a:schemeClr val="bg1"/>
                </a:solidFill>
              </a:rPr>
              <a:t> </a:t>
            </a:r>
            <a:r>
              <a:rPr lang="de-DE" sz="2000" dirty="0" err="1">
                <a:solidFill>
                  <a:schemeClr val="bg1"/>
                </a:solidFill>
              </a:rPr>
              <a:t>beschermingsklasse</a:t>
            </a:r>
            <a:r>
              <a:rPr lang="de-DE" sz="2000" dirty="0">
                <a:solidFill>
                  <a:schemeClr val="bg1"/>
                </a:solidFill>
              </a:rPr>
              <a:t> (IP54)</a:t>
            </a:r>
          </a:p>
          <a:p>
            <a:r>
              <a:rPr lang="de-DE" sz="2000" b="1" dirty="0" err="1">
                <a:solidFill>
                  <a:schemeClr val="bg1"/>
                </a:solidFill>
              </a:rPr>
              <a:t>Robuuster</a:t>
            </a:r>
            <a:r>
              <a:rPr lang="de-DE" sz="2000" b="1" dirty="0">
                <a:solidFill>
                  <a:schemeClr val="bg1"/>
                </a:solidFill>
              </a:rPr>
              <a:t> </a:t>
            </a:r>
            <a:r>
              <a:rPr lang="de-DE" sz="2000" dirty="0" err="1">
                <a:solidFill>
                  <a:schemeClr val="bg1"/>
                </a:solidFill>
              </a:rPr>
              <a:t>door</a:t>
            </a:r>
            <a:r>
              <a:rPr lang="de-DE" sz="2000" dirty="0">
                <a:solidFill>
                  <a:schemeClr val="bg1"/>
                </a:solidFill>
              </a:rPr>
              <a:t> interne </a:t>
            </a:r>
            <a:r>
              <a:rPr lang="de-DE" sz="2000" dirty="0" err="1">
                <a:solidFill>
                  <a:schemeClr val="bg1"/>
                </a:solidFill>
              </a:rPr>
              <a:t>bevestigingen</a:t>
            </a:r>
            <a:endParaRPr lang="de-DE" sz="2000" dirty="0">
              <a:solidFill>
                <a:schemeClr val="bg1"/>
              </a:solidFill>
            </a:endParaRPr>
          </a:p>
          <a:p>
            <a:r>
              <a:rPr lang="de-DE" sz="2000" b="1" dirty="0">
                <a:solidFill>
                  <a:schemeClr val="bg1"/>
                </a:solidFill>
              </a:rPr>
              <a:t>Net </a:t>
            </a:r>
            <a:r>
              <a:rPr lang="de-DE" sz="2000" b="1" dirty="0" err="1">
                <a:solidFill>
                  <a:schemeClr val="bg1"/>
                </a:solidFill>
              </a:rPr>
              <a:t>zo</a:t>
            </a:r>
            <a:r>
              <a:rPr lang="de-DE" sz="2000" b="1" dirty="0">
                <a:solidFill>
                  <a:schemeClr val="bg1"/>
                </a:solidFill>
              </a:rPr>
              <a:t> </a:t>
            </a:r>
            <a:r>
              <a:rPr lang="de-DE" sz="2000" b="1" dirty="0" err="1">
                <a:solidFill>
                  <a:schemeClr val="bg1"/>
                </a:solidFill>
              </a:rPr>
              <a:t>compact</a:t>
            </a:r>
            <a:r>
              <a:rPr lang="de-DE" sz="2000" b="1" dirty="0">
                <a:solidFill>
                  <a:schemeClr val="bg1"/>
                </a:solidFill>
              </a:rPr>
              <a:t> </a:t>
            </a:r>
            <a:r>
              <a:rPr lang="de-DE" sz="2000" dirty="0" err="1">
                <a:solidFill>
                  <a:schemeClr val="bg1"/>
                </a:solidFill>
              </a:rPr>
              <a:t>met</a:t>
            </a:r>
            <a:r>
              <a:rPr lang="de-DE" sz="2000" dirty="0">
                <a:solidFill>
                  <a:schemeClr val="bg1"/>
                </a:solidFill>
              </a:rPr>
              <a:t> </a:t>
            </a:r>
            <a:r>
              <a:rPr lang="de-DE" sz="2000" dirty="0" err="1">
                <a:solidFill>
                  <a:schemeClr val="bg1"/>
                </a:solidFill>
              </a:rPr>
              <a:t>geoptimaliseerde</a:t>
            </a:r>
            <a:r>
              <a:rPr lang="de-DE" sz="2000" dirty="0">
                <a:solidFill>
                  <a:schemeClr val="bg1"/>
                </a:solidFill>
              </a:rPr>
              <a:t> </a:t>
            </a:r>
            <a:r>
              <a:rPr lang="de-DE" sz="2000" dirty="0" err="1">
                <a:solidFill>
                  <a:schemeClr val="bg1"/>
                </a:solidFill>
              </a:rPr>
              <a:t>handzaamheid</a:t>
            </a:r>
            <a:r>
              <a:rPr lang="de-DE" sz="2000" dirty="0">
                <a:solidFill>
                  <a:schemeClr val="bg1"/>
                </a:solidFill>
              </a:rPr>
              <a:t> </a:t>
            </a:r>
            <a:r>
              <a:rPr lang="de-DE" sz="2000" dirty="0" err="1">
                <a:solidFill>
                  <a:schemeClr val="bg1"/>
                </a:solidFill>
              </a:rPr>
              <a:t>door</a:t>
            </a:r>
            <a:r>
              <a:rPr lang="de-DE" sz="2000" dirty="0">
                <a:solidFill>
                  <a:schemeClr val="bg1"/>
                </a:solidFill>
              </a:rPr>
              <a:t> ergonomische </a:t>
            </a:r>
            <a:r>
              <a:rPr lang="de-DE" sz="2000" dirty="0" err="1">
                <a:solidFill>
                  <a:schemeClr val="bg1"/>
                </a:solidFill>
              </a:rPr>
              <a:t>taillering</a:t>
            </a:r>
            <a:endParaRPr lang="de-DE" sz="2000" dirty="0">
              <a:solidFill>
                <a:schemeClr val="bg1"/>
              </a:solidFill>
            </a:endParaRPr>
          </a:p>
          <a:p>
            <a:pPr marL="0" indent="0">
              <a:buNone/>
            </a:pPr>
            <a:r>
              <a:rPr lang="en-US" sz="2000" b="1" dirty="0" err="1">
                <a:solidFill>
                  <a:schemeClr val="accent1"/>
                </a:solidFill>
                <a:latin typeface="Arial" charset="0"/>
              </a:rPr>
              <a:t>Slimme</a:t>
            </a:r>
            <a:r>
              <a:rPr lang="en-US" sz="2000" b="1" dirty="0">
                <a:solidFill>
                  <a:schemeClr val="accent1"/>
                </a:solidFill>
                <a:latin typeface="Arial" charset="0"/>
              </a:rPr>
              <a:t> </a:t>
            </a:r>
            <a:r>
              <a:rPr lang="en-US" sz="2000" b="1" dirty="0" err="1">
                <a:solidFill>
                  <a:schemeClr val="accent1"/>
                </a:solidFill>
                <a:latin typeface="Arial" charset="0"/>
              </a:rPr>
              <a:t>meettechniek</a:t>
            </a:r>
            <a:r>
              <a:rPr lang="en-US" sz="2000" b="1" dirty="0">
                <a:solidFill>
                  <a:schemeClr val="accent1"/>
                </a:solidFill>
                <a:latin typeface="Arial" charset="0"/>
              </a:rPr>
              <a:t> </a:t>
            </a:r>
            <a:r>
              <a:rPr lang="en-US" sz="2000" b="1" dirty="0" err="1">
                <a:solidFill>
                  <a:schemeClr val="bg1"/>
                </a:solidFill>
                <a:latin typeface="Arial" charset="0"/>
              </a:rPr>
              <a:t>voor</a:t>
            </a:r>
            <a:r>
              <a:rPr lang="en-US" sz="2000" b="1" dirty="0">
                <a:solidFill>
                  <a:schemeClr val="bg1"/>
                </a:solidFill>
                <a:latin typeface="Arial" charset="0"/>
              </a:rPr>
              <a:t> de </a:t>
            </a:r>
            <a:r>
              <a:rPr lang="en-US" sz="2000" b="1" dirty="0" err="1">
                <a:solidFill>
                  <a:schemeClr val="bg1"/>
                </a:solidFill>
                <a:latin typeface="Arial" charset="0"/>
              </a:rPr>
              <a:t>dagelijkse</a:t>
            </a:r>
            <a:r>
              <a:rPr lang="en-US" sz="2000" b="1" dirty="0">
                <a:solidFill>
                  <a:schemeClr val="bg1"/>
                </a:solidFill>
                <a:latin typeface="Arial" charset="0"/>
              </a:rPr>
              <a:t> </a:t>
            </a:r>
            <a:r>
              <a:rPr lang="en-US" sz="2000" b="1" dirty="0" err="1">
                <a:solidFill>
                  <a:schemeClr val="bg1"/>
                </a:solidFill>
                <a:latin typeface="Arial" charset="0"/>
              </a:rPr>
              <a:t>praktijk</a:t>
            </a:r>
            <a:endParaRPr lang="en-US" sz="2000" b="1" dirty="0">
              <a:solidFill>
                <a:schemeClr val="bg1"/>
              </a:solidFill>
              <a:latin typeface="Arial" charset="0"/>
            </a:endParaRPr>
          </a:p>
          <a:p>
            <a:r>
              <a:rPr lang="de-DE" sz="2000" b="1" dirty="0" err="1">
                <a:solidFill>
                  <a:schemeClr val="bg1"/>
                </a:solidFill>
                <a:latin typeface="Arial" panose="020B0604020202020204" pitchFamily="34" charset="0"/>
                <a:cs typeface="Arial" panose="020B0604020202020204" pitchFamily="34" charset="0"/>
              </a:rPr>
              <a:t>Eenvoudige</a:t>
            </a:r>
            <a:r>
              <a:rPr lang="de-DE" sz="2000" b="1" dirty="0">
                <a:solidFill>
                  <a:schemeClr val="bg1"/>
                </a:solidFill>
                <a:latin typeface="Arial" panose="020B0604020202020204" pitchFamily="34" charset="0"/>
                <a:cs typeface="Arial" panose="020B0604020202020204" pitchFamily="34" charset="0"/>
              </a:rPr>
              <a:t> </a:t>
            </a:r>
            <a:r>
              <a:rPr lang="de-DE" sz="2000" b="1" dirty="0" err="1">
                <a:solidFill>
                  <a:schemeClr val="bg1"/>
                </a:solidFill>
                <a:latin typeface="Arial" panose="020B0604020202020204" pitchFamily="34" charset="0"/>
                <a:cs typeface="Arial" panose="020B0604020202020204" pitchFamily="34" charset="0"/>
              </a:rPr>
              <a:t>connectiviteit</a:t>
            </a:r>
            <a:r>
              <a:rPr lang="de-DE" sz="2000" b="1" dirty="0">
                <a:solidFill>
                  <a:schemeClr val="bg1"/>
                </a:solidFill>
                <a:latin typeface="Arial" panose="020B0604020202020204" pitchFamily="34" charset="0"/>
                <a:cs typeface="Arial" panose="020B0604020202020204" pitchFamily="34" charset="0"/>
              </a:rPr>
              <a:t>: </a:t>
            </a:r>
            <a:r>
              <a:rPr lang="de-DE" sz="2000" dirty="0">
                <a:solidFill>
                  <a:schemeClr val="bg1"/>
                </a:solidFill>
                <a:latin typeface="Arial" panose="020B0604020202020204" pitchFamily="34" charset="0"/>
                <a:cs typeface="Arial" panose="020B0604020202020204" pitchFamily="34" charset="0"/>
              </a:rPr>
              <a:t>verbinden </a:t>
            </a:r>
            <a:r>
              <a:rPr lang="de-DE" sz="2000" dirty="0" err="1">
                <a:solidFill>
                  <a:schemeClr val="bg1"/>
                </a:solidFill>
                <a:latin typeface="Arial" panose="020B0604020202020204" pitchFamily="34" charset="0"/>
                <a:cs typeface="Arial" panose="020B0604020202020204" pitchFamily="34" charset="0"/>
              </a:rPr>
              <a:t>met</a:t>
            </a:r>
            <a:r>
              <a:rPr lang="de-DE" sz="2000" dirty="0">
                <a:solidFill>
                  <a:schemeClr val="bg1"/>
                </a:solidFill>
                <a:latin typeface="Arial" panose="020B0604020202020204" pitchFamily="34" charset="0"/>
                <a:cs typeface="Arial" panose="020B0604020202020204" pitchFamily="34" charset="0"/>
              </a:rPr>
              <a:t> de Testo Smart </a:t>
            </a:r>
            <a:r>
              <a:rPr lang="de-DE" sz="2000" dirty="0" err="1">
                <a:solidFill>
                  <a:schemeClr val="bg1"/>
                </a:solidFill>
                <a:latin typeface="Arial" panose="020B0604020202020204" pitchFamily="34" charset="0"/>
                <a:cs typeface="Arial" panose="020B0604020202020204" pitchFamily="34" charset="0"/>
              </a:rPr>
              <a:t>Probes</a:t>
            </a:r>
            <a:r>
              <a:rPr lang="de-DE" sz="2000" dirty="0">
                <a:solidFill>
                  <a:schemeClr val="bg1"/>
                </a:solidFill>
                <a:latin typeface="Arial" panose="020B0604020202020204" pitchFamily="34" charset="0"/>
                <a:cs typeface="Arial" panose="020B0604020202020204" pitchFamily="34" charset="0"/>
              </a:rPr>
              <a:t> tot 150 m </a:t>
            </a:r>
            <a:r>
              <a:rPr lang="de-DE" sz="2000" dirty="0" err="1">
                <a:solidFill>
                  <a:schemeClr val="bg1"/>
                </a:solidFill>
                <a:latin typeface="Arial" panose="020B0604020202020204" pitchFamily="34" charset="0"/>
                <a:cs typeface="Arial" panose="020B0604020202020204" pitchFamily="34" charset="0"/>
              </a:rPr>
              <a:t>rijkwijdte</a:t>
            </a:r>
            <a:endParaRPr lang="de-DE" sz="2000" dirty="0">
              <a:solidFill>
                <a:schemeClr val="bg1"/>
              </a:solidFill>
              <a:latin typeface="Arial" panose="020B0604020202020204" pitchFamily="34" charset="0"/>
              <a:cs typeface="Arial" panose="020B0604020202020204" pitchFamily="34" charset="0"/>
            </a:endParaRPr>
          </a:p>
          <a:p>
            <a:r>
              <a:rPr lang="de-DE" sz="2000" b="1" dirty="0" err="1">
                <a:solidFill>
                  <a:schemeClr val="bg1"/>
                </a:solidFill>
                <a:latin typeface="Arial" panose="020B0604020202020204" pitchFamily="34" charset="0"/>
                <a:cs typeface="Arial" panose="020B0604020202020204" pitchFamily="34" charset="0"/>
              </a:rPr>
              <a:t>Draadlose</a:t>
            </a:r>
            <a:r>
              <a:rPr lang="de-DE" sz="2000" b="1" dirty="0">
                <a:solidFill>
                  <a:schemeClr val="bg1"/>
                </a:solidFill>
                <a:latin typeface="Arial" panose="020B0604020202020204" pitchFamily="34" charset="0"/>
                <a:cs typeface="Arial" panose="020B0604020202020204" pitchFamily="34" charset="0"/>
              </a:rPr>
              <a:t> </a:t>
            </a:r>
            <a:r>
              <a:rPr lang="de-DE" sz="2000" b="1" dirty="0" err="1">
                <a:solidFill>
                  <a:schemeClr val="bg1"/>
                </a:solidFill>
                <a:latin typeface="Arial" panose="020B0604020202020204" pitchFamily="34" charset="0"/>
                <a:cs typeface="Arial" panose="020B0604020202020204" pitchFamily="34" charset="0"/>
              </a:rPr>
              <a:t>vacuummeting</a:t>
            </a:r>
            <a:r>
              <a:rPr lang="de-DE" sz="2000" b="1"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met</a:t>
            </a:r>
            <a:r>
              <a:rPr lang="de-DE" sz="2000" dirty="0">
                <a:solidFill>
                  <a:schemeClr val="bg1"/>
                </a:solidFill>
                <a:latin typeface="Arial" panose="020B0604020202020204" pitchFamily="34" charset="0"/>
                <a:cs typeface="Arial" panose="020B0604020202020204" pitchFamily="34" charset="0"/>
              </a:rPr>
              <a:t> de </a:t>
            </a:r>
            <a:r>
              <a:rPr lang="de-DE" sz="2000" dirty="0" err="1">
                <a:solidFill>
                  <a:schemeClr val="bg1"/>
                </a:solidFill>
                <a:latin typeface="Arial" panose="020B0604020202020204" pitchFamily="34" charset="0"/>
                <a:cs typeface="Arial" panose="020B0604020202020204" pitchFamily="34" charset="0"/>
              </a:rPr>
              <a:t>nieuwe</a:t>
            </a:r>
            <a:r>
              <a:rPr lang="de-DE" sz="2000" dirty="0">
                <a:solidFill>
                  <a:schemeClr val="bg1"/>
                </a:solidFill>
                <a:latin typeface="Arial" panose="020B0604020202020204" pitchFamily="34" charset="0"/>
                <a:cs typeface="Arial" panose="020B0604020202020204" pitchFamily="34" charset="0"/>
              </a:rPr>
              <a:t> Smart Probe </a:t>
            </a:r>
            <a:r>
              <a:rPr lang="de-DE" sz="2000" dirty="0" err="1">
                <a:solidFill>
                  <a:schemeClr val="bg1"/>
                </a:solidFill>
                <a:latin typeface="Arial" panose="020B0604020202020204" pitchFamily="34" charset="0"/>
                <a:cs typeface="Arial" panose="020B0604020202020204" pitchFamily="34" charset="0"/>
              </a:rPr>
              <a:t>testo</a:t>
            </a:r>
            <a:r>
              <a:rPr lang="de-DE" sz="2000" dirty="0">
                <a:solidFill>
                  <a:schemeClr val="bg1"/>
                </a:solidFill>
                <a:latin typeface="Arial" panose="020B0604020202020204" pitchFamily="34" charset="0"/>
                <a:cs typeface="Arial" panose="020B0604020202020204" pitchFamily="34" charset="0"/>
              </a:rPr>
              <a:t> 552i</a:t>
            </a:r>
          </a:p>
          <a:p>
            <a:r>
              <a:rPr lang="de-DE" sz="2000" b="1" dirty="0">
                <a:solidFill>
                  <a:schemeClr val="bg1"/>
                </a:solidFill>
                <a:latin typeface="Arial" panose="020B0604020202020204" pitchFamily="34" charset="0"/>
                <a:cs typeface="Arial" panose="020B0604020202020204" pitchFamily="34" charset="0"/>
              </a:rPr>
              <a:t>Nieuwe App, </a:t>
            </a:r>
            <a:r>
              <a:rPr lang="de-DE" sz="2000" dirty="0" err="1">
                <a:solidFill>
                  <a:schemeClr val="bg1"/>
                </a:solidFill>
                <a:latin typeface="Arial" panose="020B0604020202020204" pitchFamily="34" charset="0"/>
                <a:cs typeface="Arial" panose="020B0604020202020204" pitchFamily="34" charset="0"/>
              </a:rPr>
              <a:t>één</a:t>
            </a:r>
            <a:r>
              <a:rPr lang="de-DE" sz="2000" dirty="0">
                <a:solidFill>
                  <a:schemeClr val="bg1"/>
                </a:solidFill>
                <a:latin typeface="Arial" panose="020B0604020202020204" pitchFamily="34" charset="0"/>
                <a:cs typeface="Arial" panose="020B0604020202020204" pitchFamily="34" charset="0"/>
              </a:rPr>
              <a:t> App </a:t>
            </a:r>
            <a:r>
              <a:rPr lang="de-DE" sz="2000" dirty="0" err="1">
                <a:solidFill>
                  <a:schemeClr val="bg1"/>
                </a:solidFill>
                <a:latin typeface="Arial" panose="020B0604020202020204" pitchFamily="34" charset="0"/>
                <a:cs typeface="Arial" panose="020B0604020202020204" pitchFamily="34" charset="0"/>
              </a:rPr>
              <a:t>voor</a:t>
            </a:r>
            <a:r>
              <a:rPr lang="de-DE" sz="2000" dirty="0">
                <a:solidFill>
                  <a:schemeClr val="bg1"/>
                </a:solidFill>
                <a:latin typeface="Arial" panose="020B0604020202020204" pitchFamily="34" charset="0"/>
                <a:cs typeface="Arial" panose="020B0604020202020204" pitchFamily="34" charset="0"/>
              </a:rPr>
              <a:t> alle Bluetooth </a:t>
            </a:r>
            <a:r>
              <a:rPr lang="de-DE" sz="2000" dirty="0" err="1">
                <a:solidFill>
                  <a:schemeClr val="bg1"/>
                </a:solidFill>
                <a:latin typeface="Arial" panose="020B0604020202020204" pitchFamily="34" charset="0"/>
                <a:cs typeface="Arial" panose="020B0604020202020204" pitchFamily="34" charset="0"/>
              </a:rPr>
              <a:t>instrumenten</a:t>
            </a:r>
            <a:r>
              <a:rPr lang="de-DE" sz="2000" dirty="0">
                <a:solidFill>
                  <a:schemeClr val="bg1"/>
                </a:solidFill>
                <a:latin typeface="Arial" panose="020B0604020202020204" pitchFamily="34" charset="0"/>
                <a:cs typeface="Arial" panose="020B0604020202020204" pitchFamily="34" charset="0"/>
              </a:rPr>
              <a:t> van </a:t>
            </a:r>
            <a:r>
              <a:rPr lang="de-DE" sz="2000" dirty="0" err="1">
                <a:solidFill>
                  <a:schemeClr val="bg1"/>
                </a:solidFill>
                <a:latin typeface="Arial" panose="020B0604020202020204" pitchFamily="34" charset="0"/>
                <a:cs typeface="Arial" panose="020B0604020202020204" pitchFamily="34" charset="0"/>
              </a:rPr>
              <a:t>het</a:t>
            </a:r>
            <a:r>
              <a:rPr lang="de-DE" sz="2000" dirty="0">
                <a:solidFill>
                  <a:schemeClr val="bg1"/>
                </a:solidFill>
                <a:latin typeface="Arial" panose="020B0604020202020204" pitchFamily="34" charset="0"/>
                <a:cs typeface="Arial" panose="020B0604020202020204" pitchFamily="34" charset="0"/>
              </a:rPr>
              <a:t> Testo </a:t>
            </a:r>
            <a:r>
              <a:rPr lang="de-DE" sz="2000" dirty="0" err="1">
                <a:solidFill>
                  <a:schemeClr val="bg1"/>
                </a:solidFill>
                <a:latin typeface="Arial" panose="020B0604020202020204" pitchFamily="34" charset="0"/>
                <a:cs typeface="Arial" panose="020B0604020202020204" pitchFamily="34" charset="0"/>
              </a:rPr>
              <a:t>klimaat</a:t>
            </a:r>
            <a:r>
              <a:rPr lang="de-DE" sz="2000" dirty="0">
                <a:solidFill>
                  <a:schemeClr val="bg1"/>
                </a:solidFill>
                <a:latin typeface="Arial" panose="020B0604020202020204" pitchFamily="34" charset="0"/>
                <a:cs typeface="Arial" panose="020B0604020202020204" pitchFamily="34" charset="0"/>
              </a:rPr>
              <a:t> / </a:t>
            </a:r>
            <a:r>
              <a:rPr lang="de-DE" sz="2000" dirty="0" err="1">
                <a:solidFill>
                  <a:schemeClr val="bg1"/>
                </a:solidFill>
                <a:latin typeface="Arial" panose="020B0604020202020204" pitchFamily="34" charset="0"/>
                <a:cs typeface="Arial" panose="020B0604020202020204" pitchFamily="34" charset="0"/>
              </a:rPr>
              <a:t>koeltechniek</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portfolio</a:t>
            </a:r>
            <a:r>
              <a:rPr lang="de-DE" sz="2000" dirty="0">
                <a:solidFill>
                  <a:schemeClr val="bg1"/>
                </a:solidFill>
                <a:latin typeface="Arial" panose="020B0604020202020204" pitchFamily="34" charset="0"/>
                <a:cs typeface="Arial" panose="020B0604020202020204" pitchFamily="34" charset="0"/>
              </a:rPr>
              <a:t>, nu </a:t>
            </a:r>
            <a:r>
              <a:rPr lang="de-DE" sz="2000" dirty="0" err="1">
                <a:solidFill>
                  <a:schemeClr val="bg1"/>
                </a:solidFill>
                <a:latin typeface="Arial" panose="020B0604020202020204" pitchFamily="34" charset="0"/>
                <a:cs typeface="Arial" panose="020B0604020202020204" pitchFamily="34" charset="0"/>
              </a:rPr>
              <a:t>ook</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met</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meethistorie</a:t>
            </a:r>
            <a:r>
              <a:rPr lang="de-DE" sz="2000" dirty="0">
                <a:solidFill>
                  <a:schemeClr val="bg1"/>
                </a:solidFill>
                <a:latin typeface="Arial" panose="020B0604020202020204" pitchFamily="34" charset="0"/>
                <a:cs typeface="Arial" panose="020B0604020202020204" pitchFamily="34" charset="0"/>
              </a:rPr>
              <a:t> en </a:t>
            </a:r>
            <a:r>
              <a:rPr lang="de-DE" sz="2000" dirty="0" err="1">
                <a:solidFill>
                  <a:schemeClr val="bg1"/>
                </a:solidFill>
                <a:latin typeface="Arial" panose="020B0604020202020204" pitchFamily="34" charset="0"/>
                <a:cs typeface="Arial" panose="020B0604020202020204" pitchFamily="34" charset="0"/>
              </a:rPr>
              <a:t>klant</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gegevens</a:t>
            </a:r>
            <a:r>
              <a:rPr lang="de-DE" sz="2000" dirty="0">
                <a:solidFill>
                  <a:schemeClr val="bg1"/>
                </a:solidFill>
                <a:latin typeface="Arial" panose="020B0604020202020204" pitchFamily="34" charset="0"/>
                <a:cs typeface="Arial" panose="020B0604020202020204" pitchFamily="34" charset="0"/>
              </a:rPr>
              <a:t> in de App.</a:t>
            </a:r>
            <a:endParaRPr lang="de-DE" sz="2000" dirty="0">
              <a:solidFill>
                <a:schemeClr val="bg1"/>
              </a:solidFill>
            </a:endParaRPr>
          </a:p>
        </p:txBody>
      </p:sp>
    </p:spTree>
    <p:extLst>
      <p:ext uri="{BB962C8B-B14F-4D97-AF65-F5344CB8AC3E}">
        <p14:creationId xmlns:p14="http://schemas.microsoft.com/office/powerpoint/2010/main" val="2251767806"/>
      </p:ext>
    </p:extLst>
  </p:cSld>
  <p:clrMapOvr>
    <a:masterClrMapping/>
  </p:clrMapOvr>
  <p:transition spd="med">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4E0E279-979A-4911-B678-0727D7C59C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663" b="2979"/>
          <a:stretch/>
        </p:blipFill>
        <p:spPr>
          <a:xfrm>
            <a:off x="1" y="1049486"/>
            <a:ext cx="17559338" cy="8826351"/>
          </a:xfrm>
          <a:prstGeom prst="rect">
            <a:avLst/>
          </a:prstGeom>
        </p:spPr>
      </p:pic>
      <p:sp>
        <p:nvSpPr>
          <p:cNvPr id="359426" name="Rectangle 2"/>
          <p:cNvSpPr>
            <a:spLocks noGrp="1" noChangeArrowheads="1"/>
          </p:cNvSpPr>
          <p:nvPr>
            <p:ph type="title"/>
          </p:nvPr>
        </p:nvSpPr>
        <p:spPr/>
        <p:txBody>
          <a:bodyPr>
            <a:normAutofit/>
          </a:bodyPr>
          <a:lstStyle/>
          <a:p>
            <a:r>
              <a:rPr lang="de-DE" dirty="0"/>
              <a:t>testo 550i: De kleinste digitale </a:t>
            </a:r>
            <a:r>
              <a:rPr lang="de-DE" dirty="0" err="1"/>
              <a:t>manifold</a:t>
            </a:r>
            <a:r>
              <a:rPr lang="de-DE" dirty="0"/>
              <a:t> </a:t>
            </a:r>
            <a:r>
              <a:rPr lang="de-DE" dirty="0" err="1"/>
              <a:t>op</a:t>
            </a:r>
            <a:r>
              <a:rPr lang="de-DE" dirty="0"/>
              <a:t> de markt</a:t>
            </a:r>
          </a:p>
        </p:txBody>
      </p:sp>
      <p:grpSp>
        <p:nvGrpSpPr>
          <p:cNvPr id="9" name="Gruppieren 8">
            <a:extLst>
              <a:ext uri="{FF2B5EF4-FFF2-40B4-BE49-F238E27FC236}">
                <a16:creationId xmlns:a16="http://schemas.microsoft.com/office/drawing/2014/main" id="{EA4422DD-A1C1-4B80-952A-68FC331E6941}"/>
              </a:ext>
            </a:extLst>
          </p:cNvPr>
          <p:cNvGrpSpPr/>
          <p:nvPr/>
        </p:nvGrpSpPr>
        <p:grpSpPr>
          <a:xfrm>
            <a:off x="124481" y="8573143"/>
            <a:ext cx="2730946" cy="757264"/>
            <a:chOff x="124481" y="8302761"/>
            <a:chExt cx="3578624" cy="992317"/>
          </a:xfrm>
        </p:grpSpPr>
        <p:sp>
          <p:nvSpPr>
            <p:cNvPr id="10" name="Rechteck: abgerundete Ecken 9">
              <a:hlinkClick r:id="rId3" action="ppaction://hlinksldjump"/>
              <a:extLst>
                <a:ext uri="{FF2B5EF4-FFF2-40B4-BE49-F238E27FC236}">
                  <a16:creationId xmlns:a16="http://schemas.microsoft.com/office/drawing/2014/main" id="{D7838F28-C0F9-46AD-B1BB-8BCB2E6F5B55}"/>
                </a:ext>
              </a:extLst>
            </p:cNvPr>
            <p:cNvSpPr/>
            <p:nvPr/>
          </p:nvSpPr>
          <p:spPr bwMode="auto">
            <a:xfrm>
              <a:off x="174712" y="8680201"/>
              <a:ext cx="3528393" cy="614877"/>
            </a:xfrm>
            <a:prstGeom prst="roundRect">
              <a:avLst/>
            </a:prstGeom>
            <a:solidFill>
              <a:schemeClr val="accent1"/>
            </a:solidFill>
            <a:ln>
              <a:noFill/>
            </a:ln>
            <a:effectLst>
              <a:outerShdw blurRad="203200" dist="88900" dir="4380000" sx="104000" sy="104000" algn="tl" rotWithShape="0">
                <a:prstClr val="black">
                  <a:alpha val="40000"/>
                </a:prstClr>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de-DE" sz="1050" dirty="0">
                  <a:solidFill>
                    <a:schemeClr val="bg1"/>
                  </a:solidFill>
                </a:rPr>
                <a:t>Detail </a:t>
              </a:r>
              <a:r>
                <a:rPr lang="de-DE" sz="1050" dirty="0" err="1">
                  <a:solidFill>
                    <a:schemeClr val="bg1"/>
                  </a:solidFill>
                </a:rPr>
                <a:t>informatie</a:t>
              </a:r>
              <a:r>
                <a:rPr lang="de-DE" sz="1050" dirty="0">
                  <a:solidFill>
                    <a:schemeClr val="bg1"/>
                  </a:solidFill>
                </a:rPr>
                <a:t> van de </a:t>
              </a:r>
              <a:r>
                <a:rPr lang="de-DE" sz="1050" dirty="0" err="1">
                  <a:solidFill>
                    <a:schemeClr val="bg1"/>
                  </a:solidFill>
                </a:rPr>
                <a:t>instrumenten</a:t>
              </a:r>
              <a:endParaRPr kumimoji="0" lang="de-DE" sz="1050" b="0" i="0" u="none" strike="noStrike" cap="none" normalizeH="0" baseline="0" dirty="0">
                <a:ln>
                  <a:noFill/>
                </a:ln>
                <a:solidFill>
                  <a:schemeClr val="bg1"/>
                </a:solidFill>
                <a:effectLst/>
                <a:latin typeface="Arial" charset="0"/>
              </a:endParaRPr>
            </a:p>
          </p:txBody>
        </p:sp>
        <p:pic>
          <p:nvPicPr>
            <p:cNvPr id="11" name="Grafik 10" descr="Nach rechts zeigender Finger, Handrücken">
              <a:extLst>
                <a:ext uri="{FF2B5EF4-FFF2-40B4-BE49-F238E27FC236}">
                  <a16:creationId xmlns:a16="http://schemas.microsoft.com/office/drawing/2014/main" id="{F268B661-0ADB-46F9-8581-632D006462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487824">
              <a:off x="124481" y="8302761"/>
              <a:ext cx="659958" cy="659958"/>
            </a:xfrm>
            <a:prstGeom prst="rect">
              <a:avLst/>
            </a:prstGeom>
          </p:spPr>
        </p:pic>
      </p:grpSp>
      <p:sp>
        <p:nvSpPr>
          <p:cNvPr id="14" name="Inhaltsplatzhalter 2">
            <a:extLst>
              <a:ext uri="{FF2B5EF4-FFF2-40B4-BE49-F238E27FC236}">
                <a16:creationId xmlns:a16="http://schemas.microsoft.com/office/drawing/2014/main" id="{1EB463CE-E61C-41B4-B6B9-85809BCFB9DB}"/>
              </a:ext>
            </a:extLst>
          </p:cNvPr>
          <p:cNvSpPr txBox="1">
            <a:spLocks/>
          </p:cNvSpPr>
          <p:nvPr/>
        </p:nvSpPr>
        <p:spPr bwMode="auto">
          <a:xfrm>
            <a:off x="8203605" y="2933531"/>
            <a:ext cx="8928992" cy="495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a:spcBef>
                <a:spcPts val="1800"/>
              </a:spcBef>
            </a:pPr>
            <a:r>
              <a:rPr lang="de-DE" sz="2400" b="1" dirty="0">
                <a:solidFill>
                  <a:schemeClr val="accent1"/>
                </a:solidFill>
              </a:rPr>
              <a:t>Van </a:t>
            </a:r>
            <a:r>
              <a:rPr lang="de-DE" sz="2400" b="1" dirty="0" err="1">
                <a:solidFill>
                  <a:schemeClr val="accent1"/>
                </a:solidFill>
              </a:rPr>
              <a:t>meten</a:t>
            </a:r>
            <a:r>
              <a:rPr lang="de-DE" sz="2400" b="1" dirty="0">
                <a:solidFill>
                  <a:schemeClr val="accent1"/>
                </a:solidFill>
              </a:rPr>
              <a:t> tot </a:t>
            </a:r>
            <a:r>
              <a:rPr lang="de-DE" sz="2400" b="1" dirty="0" err="1">
                <a:solidFill>
                  <a:schemeClr val="accent1"/>
                </a:solidFill>
              </a:rPr>
              <a:t>documenteren</a:t>
            </a:r>
            <a:br>
              <a:rPr lang="de-DE" sz="2400" b="1" dirty="0">
                <a:solidFill>
                  <a:schemeClr val="accent1"/>
                </a:solidFill>
              </a:rPr>
            </a:br>
            <a:r>
              <a:rPr lang="de-DE" sz="2400" dirty="0" err="1">
                <a:solidFill>
                  <a:schemeClr val="bg1"/>
                </a:solidFill>
              </a:rPr>
              <a:t>met</a:t>
            </a:r>
            <a:r>
              <a:rPr lang="de-DE" sz="2400" dirty="0">
                <a:solidFill>
                  <a:schemeClr val="bg1"/>
                </a:solidFill>
              </a:rPr>
              <a:t> App </a:t>
            </a:r>
            <a:r>
              <a:rPr lang="de-DE" sz="2400" dirty="0" err="1">
                <a:solidFill>
                  <a:schemeClr val="bg1"/>
                </a:solidFill>
              </a:rPr>
              <a:t>voor</a:t>
            </a:r>
            <a:r>
              <a:rPr lang="de-DE" sz="2400" dirty="0">
                <a:solidFill>
                  <a:schemeClr val="bg1"/>
                </a:solidFill>
              </a:rPr>
              <a:t> </a:t>
            </a:r>
            <a:r>
              <a:rPr lang="de-DE" sz="2400" dirty="0" err="1">
                <a:solidFill>
                  <a:schemeClr val="bg1"/>
                </a:solidFill>
              </a:rPr>
              <a:t>Smartdevice</a:t>
            </a:r>
            <a:endParaRPr lang="de-DE" sz="2400" dirty="0">
              <a:solidFill>
                <a:schemeClr val="bg1"/>
              </a:solidFill>
            </a:endParaRPr>
          </a:p>
          <a:p>
            <a:pPr>
              <a:spcBef>
                <a:spcPts val="1800"/>
              </a:spcBef>
            </a:pPr>
            <a:r>
              <a:rPr lang="de-DE" sz="2400" b="1" dirty="0" err="1">
                <a:solidFill>
                  <a:schemeClr val="accent1"/>
                </a:solidFill>
              </a:rPr>
              <a:t>Voor</a:t>
            </a:r>
            <a:r>
              <a:rPr lang="de-DE" sz="2400" b="1" dirty="0">
                <a:solidFill>
                  <a:schemeClr val="accent1"/>
                </a:solidFill>
              </a:rPr>
              <a:t> de </a:t>
            </a:r>
            <a:r>
              <a:rPr lang="de-DE" sz="2400" b="1" dirty="0" err="1">
                <a:solidFill>
                  <a:schemeClr val="accent1"/>
                </a:solidFill>
              </a:rPr>
              <a:t>dagelijkse</a:t>
            </a:r>
            <a:r>
              <a:rPr lang="de-DE" sz="2400" b="1" dirty="0">
                <a:solidFill>
                  <a:schemeClr val="accent1"/>
                </a:solidFill>
              </a:rPr>
              <a:t> </a:t>
            </a:r>
            <a:r>
              <a:rPr lang="de-DE" sz="2400" b="1" dirty="0" err="1">
                <a:solidFill>
                  <a:schemeClr val="accent1"/>
                </a:solidFill>
              </a:rPr>
              <a:t>praktijk</a:t>
            </a:r>
            <a:r>
              <a:rPr lang="de-DE" sz="2400" b="1" dirty="0">
                <a:solidFill>
                  <a:schemeClr val="accent1"/>
                </a:solidFill>
              </a:rPr>
              <a:t> </a:t>
            </a:r>
            <a:br>
              <a:rPr lang="de-DE" sz="2400" b="1" dirty="0">
                <a:solidFill>
                  <a:schemeClr val="accent1"/>
                </a:solidFill>
              </a:rPr>
            </a:br>
            <a:r>
              <a:rPr lang="de-DE" sz="2400" dirty="0" err="1">
                <a:solidFill>
                  <a:schemeClr val="bg1"/>
                </a:solidFill>
              </a:rPr>
              <a:t>met</a:t>
            </a:r>
            <a:r>
              <a:rPr lang="de-DE" sz="2400" dirty="0">
                <a:solidFill>
                  <a:schemeClr val="bg1"/>
                </a:solidFill>
              </a:rPr>
              <a:t> </a:t>
            </a:r>
            <a:r>
              <a:rPr lang="de-DE" sz="2400" dirty="0" err="1">
                <a:solidFill>
                  <a:schemeClr val="bg1"/>
                </a:solidFill>
              </a:rPr>
              <a:t>robuuste</a:t>
            </a:r>
            <a:r>
              <a:rPr lang="de-DE" sz="2400" dirty="0">
                <a:solidFill>
                  <a:schemeClr val="bg1"/>
                </a:solidFill>
              </a:rPr>
              <a:t> </a:t>
            </a:r>
            <a:r>
              <a:rPr lang="de-DE" sz="2400" dirty="0" err="1">
                <a:solidFill>
                  <a:schemeClr val="bg1"/>
                </a:solidFill>
              </a:rPr>
              <a:t>behuizing</a:t>
            </a:r>
            <a:r>
              <a:rPr lang="de-DE" sz="2400" dirty="0">
                <a:solidFill>
                  <a:schemeClr val="bg1"/>
                </a:solidFill>
              </a:rPr>
              <a:t> en IP54 </a:t>
            </a:r>
            <a:r>
              <a:rPr lang="de-DE" sz="2400" dirty="0" err="1">
                <a:solidFill>
                  <a:schemeClr val="bg1"/>
                </a:solidFill>
              </a:rPr>
              <a:t>beschermingsklasse</a:t>
            </a:r>
            <a:endParaRPr lang="de-DE" sz="2400" dirty="0">
              <a:solidFill>
                <a:schemeClr val="bg1"/>
              </a:solidFill>
            </a:endParaRPr>
          </a:p>
          <a:p>
            <a:pPr>
              <a:spcBef>
                <a:spcPts val="1800"/>
              </a:spcBef>
            </a:pPr>
            <a:r>
              <a:rPr lang="de-DE" sz="2400" b="1" dirty="0">
                <a:solidFill>
                  <a:schemeClr val="accent1"/>
                </a:solidFill>
              </a:rPr>
              <a:t>Automatische </a:t>
            </a:r>
            <a:r>
              <a:rPr lang="de-DE" sz="2400" b="1" dirty="0" err="1">
                <a:solidFill>
                  <a:schemeClr val="accent1"/>
                </a:solidFill>
              </a:rPr>
              <a:t>berekeningen</a:t>
            </a:r>
            <a:br>
              <a:rPr lang="de-DE" sz="2400" b="1" dirty="0">
                <a:solidFill>
                  <a:schemeClr val="accent1"/>
                </a:solidFill>
              </a:rPr>
            </a:br>
            <a:r>
              <a:rPr lang="de-DE" sz="2400" dirty="0">
                <a:solidFill>
                  <a:schemeClr val="bg1"/>
                </a:solidFill>
              </a:rPr>
              <a:t>van </a:t>
            </a:r>
            <a:r>
              <a:rPr lang="de-DE" sz="2400" dirty="0" err="1">
                <a:solidFill>
                  <a:schemeClr val="bg1"/>
                </a:solidFill>
              </a:rPr>
              <a:t>verdampings</a:t>
            </a:r>
            <a:r>
              <a:rPr lang="de-DE" sz="2400" dirty="0">
                <a:solidFill>
                  <a:schemeClr val="bg1"/>
                </a:solidFill>
              </a:rPr>
              <a:t>- en </a:t>
            </a:r>
            <a:r>
              <a:rPr lang="de-DE" sz="2400" dirty="0" err="1">
                <a:solidFill>
                  <a:schemeClr val="bg1"/>
                </a:solidFill>
              </a:rPr>
              <a:t>condensatietemperatuur</a:t>
            </a:r>
            <a:r>
              <a:rPr lang="de-DE" sz="2400" dirty="0">
                <a:solidFill>
                  <a:schemeClr val="bg1"/>
                </a:solidFill>
              </a:rPr>
              <a:t> </a:t>
            </a:r>
            <a:r>
              <a:rPr lang="de-DE" sz="2400" dirty="0" err="1">
                <a:solidFill>
                  <a:schemeClr val="bg1"/>
                </a:solidFill>
              </a:rPr>
              <a:t>direct</a:t>
            </a:r>
            <a:r>
              <a:rPr lang="de-DE" sz="2400" dirty="0">
                <a:solidFill>
                  <a:schemeClr val="bg1"/>
                </a:solidFill>
              </a:rPr>
              <a:t> in de App</a:t>
            </a:r>
          </a:p>
          <a:p>
            <a:pPr>
              <a:spcBef>
                <a:spcPts val="1800"/>
              </a:spcBef>
            </a:pPr>
            <a:r>
              <a:rPr lang="de-DE" sz="2400" b="1" dirty="0" err="1">
                <a:solidFill>
                  <a:schemeClr val="accent1"/>
                </a:solidFill>
              </a:rPr>
              <a:t>Optioneel</a:t>
            </a:r>
            <a:r>
              <a:rPr lang="de-DE" sz="2400" b="1" dirty="0">
                <a:solidFill>
                  <a:schemeClr val="accent1"/>
                </a:solidFill>
              </a:rPr>
              <a:t> </a:t>
            </a:r>
            <a:r>
              <a:rPr lang="de-DE" sz="2400" b="1" dirty="0" err="1">
                <a:solidFill>
                  <a:schemeClr val="accent1"/>
                </a:solidFill>
              </a:rPr>
              <a:t>uit</a:t>
            </a:r>
            <a:r>
              <a:rPr lang="de-DE" sz="2400" b="1" dirty="0">
                <a:solidFill>
                  <a:schemeClr val="accent1"/>
                </a:solidFill>
              </a:rPr>
              <a:t> </a:t>
            </a:r>
            <a:r>
              <a:rPr lang="de-DE" sz="2400" b="1" dirty="0" err="1">
                <a:solidFill>
                  <a:schemeClr val="accent1"/>
                </a:solidFill>
              </a:rPr>
              <a:t>te</a:t>
            </a:r>
            <a:r>
              <a:rPr lang="de-DE" sz="2400" b="1" dirty="0">
                <a:solidFill>
                  <a:schemeClr val="accent1"/>
                </a:solidFill>
              </a:rPr>
              <a:t> </a:t>
            </a:r>
            <a:r>
              <a:rPr lang="de-DE" sz="2400" b="1" dirty="0" err="1">
                <a:solidFill>
                  <a:schemeClr val="accent1"/>
                </a:solidFill>
              </a:rPr>
              <a:t>breiden</a:t>
            </a:r>
            <a:r>
              <a:rPr lang="de-DE" sz="2400" b="1" dirty="0">
                <a:solidFill>
                  <a:schemeClr val="accent1"/>
                </a:solidFill>
              </a:rPr>
              <a:t> </a:t>
            </a:r>
            <a:r>
              <a:rPr lang="de-DE" sz="2400" b="1" dirty="0" err="1">
                <a:solidFill>
                  <a:schemeClr val="accent1"/>
                </a:solidFill>
              </a:rPr>
              <a:t>met</a:t>
            </a:r>
            <a:r>
              <a:rPr lang="de-DE" sz="2400" b="1" dirty="0">
                <a:solidFill>
                  <a:schemeClr val="accent1"/>
                </a:solidFill>
              </a:rPr>
              <a:t> </a:t>
            </a:r>
            <a:r>
              <a:rPr lang="de-DE" sz="2400" b="1" dirty="0" err="1">
                <a:solidFill>
                  <a:schemeClr val="accent1"/>
                </a:solidFill>
              </a:rPr>
              <a:t>meerdere</a:t>
            </a:r>
            <a:r>
              <a:rPr lang="de-DE" sz="2400" b="1" dirty="0">
                <a:solidFill>
                  <a:schemeClr val="accent1"/>
                </a:solidFill>
              </a:rPr>
              <a:t> </a:t>
            </a:r>
            <a:r>
              <a:rPr lang="de-DE" sz="2400" b="1" dirty="0" err="1">
                <a:solidFill>
                  <a:schemeClr val="accent1"/>
                </a:solidFill>
              </a:rPr>
              <a:t>testo</a:t>
            </a:r>
            <a:r>
              <a:rPr lang="de-DE" sz="2400" b="1" dirty="0">
                <a:solidFill>
                  <a:schemeClr val="accent1"/>
                </a:solidFill>
              </a:rPr>
              <a:t> Smart </a:t>
            </a:r>
            <a:r>
              <a:rPr lang="de-DE" sz="2400" b="1" dirty="0" err="1">
                <a:solidFill>
                  <a:schemeClr val="accent1"/>
                </a:solidFill>
              </a:rPr>
              <a:t>Probes</a:t>
            </a:r>
            <a:br>
              <a:rPr lang="de-DE" sz="2400" b="1" dirty="0">
                <a:solidFill>
                  <a:schemeClr val="accent1"/>
                </a:solidFill>
              </a:rPr>
            </a:br>
            <a:r>
              <a:rPr lang="de-DE" sz="2400" dirty="0" err="1">
                <a:solidFill>
                  <a:schemeClr val="bg1"/>
                </a:solidFill>
              </a:rPr>
              <a:t>voor</a:t>
            </a:r>
            <a:r>
              <a:rPr lang="de-DE" sz="2400" dirty="0">
                <a:solidFill>
                  <a:schemeClr val="bg1"/>
                </a:solidFill>
              </a:rPr>
              <a:t> </a:t>
            </a:r>
            <a:r>
              <a:rPr lang="de-DE" sz="2400" dirty="0" err="1">
                <a:solidFill>
                  <a:schemeClr val="bg1"/>
                </a:solidFill>
              </a:rPr>
              <a:t>temperatuur</a:t>
            </a:r>
            <a:r>
              <a:rPr lang="de-DE" sz="2400" dirty="0">
                <a:solidFill>
                  <a:schemeClr val="bg1"/>
                </a:solidFill>
              </a:rPr>
              <a:t>, </a:t>
            </a:r>
            <a:r>
              <a:rPr lang="de-DE" sz="2400" dirty="0" err="1">
                <a:solidFill>
                  <a:schemeClr val="bg1"/>
                </a:solidFill>
              </a:rPr>
              <a:t>vacuüm</a:t>
            </a:r>
            <a:r>
              <a:rPr lang="de-DE" sz="2400" dirty="0">
                <a:solidFill>
                  <a:schemeClr val="bg1"/>
                </a:solidFill>
              </a:rPr>
              <a:t> en </a:t>
            </a:r>
            <a:r>
              <a:rPr lang="de-DE" sz="2400" dirty="0" err="1">
                <a:solidFill>
                  <a:schemeClr val="bg1"/>
                </a:solidFill>
              </a:rPr>
              <a:t>bijv</a:t>
            </a:r>
            <a:r>
              <a:rPr lang="de-DE" sz="2400" dirty="0">
                <a:solidFill>
                  <a:schemeClr val="bg1"/>
                </a:solidFill>
              </a:rPr>
              <a:t>. </a:t>
            </a:r>
            <a:r>
              <a:rPr lang="de-DE" sz="2400" dirty="0" err="1">
                <a:solidFill>
                  <a:schemeClr val="bg1"/>
                </a:solidFill>
              </a:rPr>
              <a:t>luchtvochtigheid</a:t>
            </a:r>
            <a:endParaRPr lang="de-DE" sz="2400" dirty="0">
              <a:solidFill>
                <a:schemeClr val="bg1"/>
              </a:solidFill>
            </a:endParaRPr>
          </a:p>
          <a:p>
            <a:pPr>
              <a:spcBef>
                <a:spcPts val="1800"/>
              </a:spcBef>
            </a:pPr>
            <a:r>
              <a:rPr lang="de-DE" sz="2400" b="1" dirty="0" err="1">
                <a:solidFill>
                  <a:schemeClr val="accent1"/>
                </a:solidFill>
              </a:rPr>
              <a:t>Altijd</a:t>
            </a:r>
            <a:r>
              <a:rPr lang="de-DE" sz="2400" b="1" dirty="0">
                <a:solidFill>
                  <a:schemeClr val="accent1"/>
                </a:solidFill>
              </a:rPr>
              <a:t> </a:t>
            </a:r>
            <a:r>
              <a:rPr lang="de-DE" sz="2400" b="1" dirty="0" err="1">
                <a:solidFill>
                  <a:schemeClr val="accent1"/>
                </a:solidFill>
              </a:rPr>
              <a:t>up</a:t>
            </a:r>
            <a:r>
              <a:rPr lang="de-DE" sz="2400" b="1" dirty="0">
                <a:solidFill>
                  <a:schemeClr val="accent1"/>
                </a:solidFill>
              </a:rPr>
              <a:t>-</a:t>
            </a:r>
            <a:r>
              <a:rPr lang="de-DE" sz="2400" b="1" dirty="0" err="1">
                <a:solidFill>
                  <a:schemeClr val="accent1"/>
                </a:solidFill>
              </a:rPr>
              <a:t>to</a:t>
            </a:r>
            <a:r>
              <a:rPr lang="de-DE" sz="2400" b="1" dirty="0">
                <a:solidFill>
                  <a:schemeClr val="accent1"/>
                </a:solidFill>
              </a:rPr>
              <a:t>-date</a:t>
            </a:r>
            <a:br>
              <a:rPr lang="de-DE" sz="2400" b="1" dirty="0">
                <a:solidFill>
                  <a:schemeClr val="accent1"/>
                </a:solidFill>
              </a:rPr>
            </a:br>
            <a:r>
              <a:rPr lang="de-DE" sz="2400" dirty="0">
                <a:solidFill>
                  <a:schemeClr val="bg1"/>
                </a:solidFill>
              </a:rPr>
              <a:t>alle </a:t>
            </a:r>
            <a:r>
              <a:rPr lang="de-DE" sz="2400" dirty="0" err="1">
                <a:solidFill>
                  <a:schemeClr val="bg1"/>
                </a:solidFill>
              </a:rPr>
              <a:t>koudemiddelen</a:t>
            </a:r>
            <a:r>
              <a:rPr lang="de-DE" sz="2400" dirty="0">
                <a:solidFill>
                  <a:schemeClr val="bg1"/>
                </a:solidFill>
              </a:rPr>
              <a:t> </a:t>
            </a:r>
            <a:r>
              <a:rPr lang="de-DE" sz="2400" dirty="0" err="1">
                <a:solidFill>
                  <a:schemeClr val="bg1"/>
                </a:solidFill>
              </a:rPr>
              <a:t>direct</a:t>
            </a:r>
            <a:r>
              <a:rPr lang="de-DE" sz="2400" dirty="0">
                <a:solidFill>
                  <a:schemeClr val="bg1"/>
                </a:solidFill>
              </a:rPr>
              <a:t> in de App </a:t>
            </a:r>
            <a:r>
              <a:rPr lang="de-DE" sz="2400" dirty="0" err="1">
                <a:solidFill>
                  <a:schemeClr val="bg1"/>
                </a:solidFill>
              </a:rPr>
              <a:t>met</a:t>
            </a:r>
            <a:r>
              <a:rPr lang="de-DE" sz="2400" dirty="0">
                <a:solidFill>
                  <a:schemeClr val="bg1"/>
                </a:solidFill>
              </a:rPr>
              <a:t> automatische </a:t>
            </a:r>
            <a:r>
              <a:rPr lang="de-DE" sz="2400" dirty="0" err="1">
                <a:solidFill>
                  <a:schemeClr val="bg1"/>
                </a:solidFill>
              </a:rPr>
              <a:t>updates</a:t>
            </a:r>
            <a:endParaRPr lang="de-DE" sz="2400" dirty="0">
              <a:solidFill>
                <a:schemeClr val="bg1"/>
              </a:solidFill>
            </a:endParaRPr>
          </a:p>
          <a:p>
            <a:pPr>
              <a:spcBef>
                <a:spcPts val="1800"/>
              </a:spcBef>
            </a:pPr>
            <a:endParaRPr lang="de-DE" sz="2400" dirty="0">
              <a:solidFill>
                <a:schemeClr val="bg1"/>
              </a:solidFill>
            </a:endParaRPr>
          </a:p>
        </p:txBody>
      </p:sp>
    </p:spTree>
    <p:extLst>
      <p:ext uri="{BB962C8B-B14F-4D97-AF65-F5344CB8AC3E}">
        <p14:creationId xmlns:p14="http://schemas.microsoft.com/office/powerpoint/2010/main" val="3544829285"/>
      </p:ext>
    </p:extLst>
  </p:cSld>
  <p:clrMapOvr>
    <a:masterClrMapping/>
  </p:clrMapOvr>
  <p:transition spd="med">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C3AE0E6-8783-4C16-9366-FC7E8A9D0D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02" y="977478"/>
            <a:ext cx="17622356" cy="8898359"/>
          </a:xfrm>
          <a:prstGeom prst="rect">
            <a:avLst/>
          </a:prstGeom>
        </p:spPr>
      </p:pic>
      <p:sp>
        <p:nvSpPr>
          <p:cNvPr id="359426" name="Rectangle 2"/>
          <p:cNvSpPr>
            <a:spLocks noGrp="1" noChangeArrowheads="1"/>
          </p:cNvSpPr>
          <p:nvPr>
            <p:ph type="title"/>
          </p:nvPr>
        </p:nvSpPr>
        <p:spPr>
          <a:xfrm>
            <a:off x="731639" y="329407"/>
            <a:ext cx="10928350" cy="438926"/>
          </a:xfrm>
        </p:spPr>
        <p:txBody>
          <a:bodyPr>
            <a:normAutofit/>
          </a:bodyPr>
          <a:lstStyle/>
          <a:p>
            <a:r>
              <a:rPr lang="de-DE" dirty="0"/>
              <a:t>Smart Probe </a:t>
            </a:r>
            <a:r>
              <a:rPr lang="de-DE" dirty="0" err="1"/>
              <a:t>testo</a:t>
            </a:r>
            <a:r>
              <a:rPr lang="de-DE" dirty="0"/>
              <a:t> 552i: Vacuum </a:t>
            </a:r>
            <a:r>
              <a:rPr lang="de-DE" dirty="0" err="1"/>
              <a:t>meten</a:t>
            </a:r>
            <a:r>
              <a:rPr lang="de-DE" dirty="0"/>
              <a:t> </a:t>
            </a:r>
            <a:r>
              <a:rPr lang="de-DE" dirty="0" err="1"/>
              <a:t>zonder</a:t>
            </a:r>
            <a:r>
              <a:rPr lang="de-DE" dirty="0"/>
              <a:t> </a:t>
            </a:r>
            <a:r>
              <a:rPr lang="de-DE" dirty="0" err="1"/>
              <a:t>slang</a:t>
            </a:r>
            <a:r>
              <a:rPr lang="de-DE" dirty="0"/>
              <a:t> en/</a:t>
            </a:r>
            <a:r>
              <a:rPr lang="de-DE" dirty="0" err="1"/>
              <a:t>of</a:t>
            </a:r>
            <a:r>
              <a:rPr lang="de-DE" dirty="0"/>
              <a:t> </a:t>
            </a:r>
            <a:r>
              <a:rPr lang="de-DE" dirty="0" err="1"/>
              <a:t>kabel</a:t>
            </a:r>
            <a:endParaRPr lang="de-DE" dirty="0"/>
          </a:p>
        </p:txBody>
      </p:sp>
      <p:sp>
        <p:nvSpPr>
          <p:cNvPr id="8" name="Inhaltsplatzhalter 2">
            <a:extLst>
              <a:ext uri="{FF2B5EF4-FFF2-40B4-BE49-F238E27FC236}">
                <a16:creationId xmlns:a16="http://schemas.microsoft.com/office/drawing/2014/main" id="{8488C0A8-3A10-40DD-8192-3B99DB946913}"/>
              </a:ext>
            </a:extLst>
          </p:cNvPr>
          <p:cNvSpPr txBox="1">
            <a:spLocks/>
          </p:cNvSpPr>
          <p:nvPr/>
        </p:nvSpPr>
        <p:spPr bwMode="auto">
          <a:xfrm>
            <a:off x="7915573" y="3137719"/>
            <a:ext cx="871724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a:spcBef>
                <a:spcPts val="1800"/>
              </a:spcBef>
            </a:pPr>
            <a:r>
              <a:rPr lang="de-DE" sz="2400" b="1" dirty="0">
                <a:solidFill>
                  <a:schemeClr val="accent1"/>
                </a:solidFill>
              </a:rPr>
              <a:t>Vacuum </a:t>
            </a:r>
            <a:r>
              <a:rPr lang="de-DE" sz="2400" b="1" dirty="0" err="1">
                <a:solidFill>
                  <a:schemeClr val="accent1"/>
                </a:solidFill>
              </a:rPr>
              <a:t>snel</a:t>
            </a:r>
            <a:r>
              <a:rPr lang="de-DE" sz="2400" b="1" dirty="0">
                <a:solidFill>
                  <a:schemeClr val="accent1"/>
                </a:solidFill>
              </a:rPr>
              <a:t> </a:t>
            </a:r>
            <a:r>
              <a:rPr lang="de-DE" sz="2400" b="1" dirty="0" err="1">
                <a:solidFill>
                  <a:schemeClr val="accent1"/>
                </a:solidFill>
              </a:rPr>
              <a:t>herkennen</a:t>
            </a:r>
            <a:br>
              <a:rPr lang="de-DE" sz="2400" b="1" dirty="0">
                <a:solidFill>
                  <a:schemeClr val="accent1"/>
                </a:solidFill>
              </a:rPr>
            </a:br>
            <a:r>
              <a:rPr lang="de-DE" sz="2400" dirty="0" err="1">
                <a:solidFill>
                  <a:schemeClr val="bg1"/>
                </a:solidFill>
              </a:rPr>
              <a:t>door</a:t>
            </a:r>
            <a:r>
              <a:rPr lang="de-DE" sz="2400" dirty="0">
                <a:solidFill>
                  <a:schemeClr val="bg1"/>
                </a:solidFill>
              </a:rPr>
              <a:t> grafische </a:t>
            </a:r>
            <a:r>
              <a:rPr lang="de-DE" sz="2400" dirty="0" err="1">
                <a:solidFill>
                  <a:schemeClr val="bg1"/>
                </a:solidFill>
              </a:rPr>
              <a:t>weergave</a:t>
            </a:r>
            <a:r>
              <a:rPr lang="de-DE" sz="2400" dirty="0">
                <a:solidFill>
                  <a:schemeClr val="bg1"/>
                </a:solidFill>
              </a:rPr>
              <a:t> in de App </a:t>
            </a:r>
            <a:r>
              <a:rPr lang="de-DE" sz="2400" dirty="0" err="1">
                <a:solidFill>
                  <a:schemeClr val="bg1"/>
                </a:solidFill>
              </a:rPr>
              <a:t>of</a:t>
            </a:r>
            <a:r>
              <a:rPr lang="de-DE" sz="2400" dirty="0">
                <a:solidFill>
                  <a:schemeClr val="bg1"/>
                </a:solidFill>
              </a:rPr>
              <a:t> </a:t>
            </a:r>
            <a:r>
              <a:rPr lang="de-DE" sz="2400" dirty="0" err="1">
                <a:solidFill>
                  <a:schemeClr val="bg1"/>
                </a:solidFill>
              </a:rPr>
              <a:t>op</a:t>
            </a:r>
            <a:r>
              <a:rPr lang="de-DE" sz="2400" dirty="0">
                <a:solidFill>
                  <a:schemeClr val="bg1"/>
                </a:solidFill>
              </a:rPr>
              <a:t> </a:t>
            </a:r>
            <a:r>
              <a:rPr lang="de-DE" sz="2400" dirty="0" err="1">
                <a:solidFill>
                  <a:schemeClr val="bg1"/>
                </a:solidFill>
              </a:rPr>
              <a:t>het</a:t>
            </a:r>
            <a:r>
              <a:rPr lang="de-DE" sz="2400" dirty="0">
                <a:solidFill>
                  <a:schemeClr val="bg1"/>
                </a:solidFill>
              </a:rPr>
              <a:t> </a:t>
            </a:r>
            <a:r>
              <a:rPr lang="de-DE" sz="2400" dirty="0" err="1">
                <a:solidFill>
                  <a:schemeClr val="bg1"/>
                </a:solidFill>
              </a:rPr>
              <a:t>display</a:t>
            </a:r>
            <a:r>
              <a:rPr lang="de-DE" sz="2400" dirty="0">
                <a:solidFill>
                  <a:schemeClr val="bg1"/>
                </a:solidFill>
              </a:rPr>
              <a:t> van de digitale </a:t>
            </a:r>
            <a:r>
              <a:rPr lang="de-DE" sz="2400" dirty="0" err="1">
                <a:solidFill>
                  <a:schemeClr val="bg1"/>
                </a:solidFill>
              </a:rPr>
              <a:t>manifold</a:t>
            </a:r>
            <a:endParaRPr lang="de-DE" sz="2400" dirty="0">
              <a:solidFill>
                <a:schemeClr val="bg1"/>
              </a:solidFill>
            </a:endParaRPr>
          </a:p>
          <a:p>
            <a:pPr>
              <a:spcBef>
                <a:spcPts val="1800"/>
              </a:spcBef>
            </a:pPr>
            <a:r>
              <a:rPr lang="de-DE" sz="2400" b="1" dirty="0">
                <a:solidFill>
                  <a:schemeClr val="accent1"/>
                </a:solidFill>
              </a:rPr>
              <a:t>Koppelt automatisch </a:t>
            </a:r>
            <a:br>
              <a:rPr lang="de-DE" sz="2400" b="1" dirty="0">
                <a:solidFill>
                  <a:schemeClr val="accent1"/>
                </a:solidFill>
              </a:rPr>
            </a:br>
            <a:r>
              <a:rPr lang="de-DE" sz="2400" dirty="0">
                <a:solidFill>
                  <a:schemeClr val="bg1"/>
                </a:solidFill>
              </a:rPr>
              <a:t>via Bluetooth </a:t>
            </a:r>
            <a:r>
              <a:rPr lang="de-DE" sz="2400" dirty="0" err="1">
                <a:solidFill>
                  <a:schemeClr val="bg1"/>
                </a:solidFill>
              </a:rPr>
              <a:t>met</a:t>
            </a:r>
            <a:r>
              <a:rPr lang="de-DE" sz="2400" dirty="0">
                <a:solidFill>
                  <a:schemeClr val="bg1"/>
                </a:solidFill>
              </a:rPr>
              <a:t> de </a:t>
            </a:r>
            <a:r>
              <a:rPr lang="de-DE" sz="2400" dirty="0" err="1">
                <a:solidFill>
                  <a:schemeClr val="bg1"/>
                </a:solidFill>
              </a:rPr>
              <a:t>testo</a:t>
            </a:r>
            <a:r>
              <a:rPr lang="de-DE" sz="2400" dirty="0">
                <a:solidFill>
                  <a:schemeClr val="bg1"/>
                </a:solidFill>
              </a:rPr>
              <a:t> Smart App </a:t>
            </a:r>
            <a:br>
              <a:rPr lang="de-DE" sz="2400" dirty="0">
                <a:solidFill>
                  <a:schemeClr val="bg1"/>
                </a:solidFill>
              </a:rPr>
            </a:br>
            <a:r>
              <a:rPr lang="de-DE" sz="2400" dirty="0" err="1">
                <a:solidFill>
                  <a:schemeClr val="bg1"/>
                </a:solidFill>
              </a:rPr>
              <a:t>of</a:t>
            </a:r>
            <a:r>
              <a:rPr lang="de-DE" sz="2400" dirty="0">
                <a:solidFill>
                  <a:schemeClr val="bg1"/>
                </a:solidFill>
              </a:rPr>
              <a:t> de digitale </a:t>
            </a:r>
            <a:r>
              <a:rPr lang="de-DE" sz="2400" dirty="0" err="1">
                <a:solidFill>
                  <a:schemeClr val="bg1"/>
                </a:solidFill>
              </a:rPr>
              <a:t>manifold</a:t>
            </a:r>
            <a:endParaRPr lang="de-DE" sz="2400" dirty="0">
              <a:solidFill>
                <a:schemeClr val="bg1"/>
              </a:solidFill>
            </a:endParaRPr>
          </a:p>
          <a:p>
            <a:pPr>
              <a:spcBef>
                <a:spcPts val="1800"/>
              </a:spcBef>
            </a:pPr>
            <a:r>
              <a:rPr lang="de-DE" sz="2400" b="1" dirty="0" err="1">
                <a:solidFill>
                  <a:schemeClr val="accent1"/>
                </a:solidFill>
              </a:rPr>
              <a:t>Zeer</a:t>
            </a:r>
            <a:r>
              <a:rPr lang="de-DE" sz="2400" b="1" dirty="0">
                <a:solidFill>
                  <a:schemeClr val="accent1"/>
                </a:solidFill>
              </a:rPr>
              <a:t> </a:t>
            </a:r>
            <a:r>
              <a:rPr lang="de-DE" sz="2400" b="1" dirty="0" err="1">
                <a:solidFill>
                  <a:schemeClr val="accent1"/>
                </a:solidFill>
              </a:rPr>
              <a:t>compact</a:t>
            </a:r>
            <a:r>
              <a:rPr lang="de-DE" sz="2400" b="1" dirty="0">
                <a:solidFill>
                  <a:schemeClr val="accent1"/>
                </a:solidFill>
              </a:rPr>
              <a:t> en </a:t>
            </a:r>
            <a:r>
              <a:rPr lang="de-DE" sz="2400" b="1" dirty="0" err="1">
                <a:solidFill>
                  <a:schemeClr val="accent1"/>
                </a:solidFill>
              </a:rPr>
              <a:t>robuust</a:t>
            </a:r>
            <a:r>
              <a:rPr lang="de-DE" sz="2400" b="1" dirty="0">
                <a:solidFill>
                  <a:schemeClr val="accent1"/>
                </a:solidFill>
              </a:rPr>
              <a:t> </a:t>
            </a:r>
            <a:br>
              <a:rPr lang="de-DE" sz="2400" b="1" dirty="0">
                <a:solidFill>
                  <a:schemeClr val="accent1"/>
                </a:solidFill>
              </a:rPr>
            </a:br>
            <a:r>
              <a:rPr lang="de-DE" sz="2400" dirty="0" err="1">
                <a:solidFill>
                  <a:schemeClr val="bg1"/>
                </a:solidFill>
              </a:rPr>
              <a:t>door</a:t>
            </a:r>
            <a:r>
              <a:rPr lang="de-DE" sz="2400" dirty="0">
                <a:solidFill>
                  <a:schemeClr val="bg1"/>
                </a:solidFill>
              </a:rPr>
              <a:t> </a:t>
            </a:r>
            <a:r>
              <a:rPr lang="de-DE" sz="2400" dirty="0" err="1">
                <a:solidFill>
                  <a:schemeClr val="bg1"/>
                </a:solidFill>
              </a:rPr>
              <a:t>handzame</a:t>
            </a:r>
            <a:r>
              <a:rPr lang="de-DE" sz="2400" dirty="0">
                <a:solidFill>
                  <a:schemeClr val="bg1"/>
                </a:solidFill>
              </a:rPr>
              <a:t> </a:t>
            </a:r>
            <a:r>
              <a:rPr lang="de-DE" sz="2400" dirty="0" err="1">
                <a:solidFill>
                  <a:schemeClr val="bg1"/>
                </a:solidFill>
              </a:rPr>
              <a:t>formaat</a:t>
            </a:r>
            <a:r>
              <a:rPr lang="de-DE" sz="2400" dirty="0">
                <a:solidFill>
                  <a:schemeClr val="bg1"/>
                </a:solidFill>
              </a:rPr>
              <a:t> en IP54 </a:t>
            </a:r>
            <a:r>
              <a:rPr lang="de-DE" sz="2400" dirty="0" err="1">
                <a:solidFill>
                  <a:schemeClr val="bg1"/>
                </a:solidFill>
              </a:rPr>
              <a:t>beschermingsklasse</a:t>
            </a:r>
            <a:endParaRPr lang="de-DE" sz="2400" dirty="0">
              <a:solidFill>
                <a:schemeClr val="bg1"/>
              </a:solidFill>
            </a:endParaRPr>
          </a:p>
          <a:p>
            <a:pPr>
              <a:spcBef>
                <a:spcPts val="1800"/>
              </a:spcBef>
            </a:pPr>
            <a:r>
              <a:rPr lang="de-DE" sz="2400" b="1" dirty="0" err="1">
                <a:solidFill>
                  <a:schemeClr val="accent1"/>
                </a:solidFill>
              </a:rPr>
              <a:t>Eenvoudig</a:t>
            </a:r>
            <a:r>
              <a:rPr lang="de-DE" sz="2400" b="1" dirty="0">
                <a:solidFill>
                  <a:schemeClr val="accent1"/>
                </a:solidFill>
              </a:rPr>
              <a:t> </a:t>
            </a:r>
            <a:r>
              <a:rPr lang="de-DE" sz="2400" b="1" dirty="0" err="1">
                <a:solidFill>
                  <a:schemeClr val="accent1"/>
                </a:solidFill>
              </a:rPr>
              <a:t>koppelen</a:t>
            </a:r>
            <a:r>
              <a:rPr lang="de-DE" sz="2400" b="1" dirty="0">
                <a:solidFill>
                  <a:schemeClr val="bg1"/>
                </a:solidFill>
              </a:rPr>
              <a:t> </a:t>
            </a:r>
            <a:br>
              <a:rPr lang="de-DE" sz="2400" b="1" dirty="0">
                <a:solidFill>
                  <a:schemeClr val="bg1"/>
                </a:solidFill>
              </a:rPr>
            </a:br>
            <a:r>
              <a:rPr lang="de-DE" sz="2400" dirty="0" err="1">
                <a:solidFill>
                  <a:schemeClr val="bg1"/>
                </a:solidFill>
              </a:rPr>
              <a:t>op</a:t>
            </a:r>
            <a:r>
              <a:rPr lang="de-DE" sz="2400" dirty="0">
                <a:solidFill>
                  <a:schemeClr val="bg1"/>
                </a:solidFill>
              </a:rPr>
              <a:t> </a:t>
            </a:r>
            <a:r>
              <a:rPr lang="de-DE" sz="2400" dirty="0" err="1">
                <a:solidFill>
                  <a:schemeClr val="bg1"/>
                </a:solidFill>
              </a:rPr>
              <a:t>iedere</a:t>
            </a:r>
            <a:r>
              <a:rPr lang="de-DE" sz="2400" dirty="0">
                <a:solidFill>
                  <a:schemeClr val="bg1"/>
                </a:solidFill>
              </a:rPr>
              <a:t> </a:t>
            </a:r>
            <a:r>
              <a:rPr lang="de-DE" sz="2400" dirty="0" err="1">
                <a:solidFill>
                  <a:schemeClr val="bg1"/>
                </a:solidFill>
              </a:rPr>
              <a:t>service</a:t>
            </a:r>
            <a:r>
              <a:rPr lang="de-DE" sz="2400" dirty="0">
                <a:solidFill>
                  <a:schemeClr val="bg1"/>
                </a:solidFill>
              </a:rPr>
              <a:t> </a:t>
            </a:r>
            <a:r>
              <a:rPr lang="de-DE" sz="2400" dirty="0" err="1">
                <a:solidFill>
                  <a:schemeClr val="bg1"/>
                </a:solidFill>
              </a:rPr>
              <a:t>aansluiting</a:t>
            </a:r>
            <a:r>
              <a:rPr lang="de-DE" sz="2400" dirty="0">
                <a:solidFill>
                  <a:schemeClr val="bg1"/>
                </a:solidFill>
              </a:rPr>
              <a:t> </a:t>
            </a:r>
            <a:r>
              <a:rPr lang="de-DE" sz="2400" dirty="0" err="1">
                <a:solidFill>
                  <a:schemeClr val="bg1"/>
                </a:solidFill>
              </a:rPr>
              <a:t>met</a:t>
            </a:r>
            <a:r>
              <a:rPr lang="de-DE" sz="2400" dirty="0">
                <a:solidFill>
                  <a:schemeClr val="bg1"/>
                </a:solidFill>
              </a:rPr>
              <a:t> de </a:t>
            </a:r>
            <a:r>
              <a:rPr lang="de-DE" sz="2400" dirty="0" err="1">
                <a:solidFill>
                  <a:schemeClr val="bg1"/>
                </a:solidFill>
              </a:rPr>
              <a:t>handige</a:t>
            </a:r>
            <a:r>
              <a:rPr lang="de-DE" sz="2400" dirty="0">
                <a:solidFill>
                  <a:schemeClr val="bg1"/>
                </a:solidFill>
              </a:rPr>
              <a:t> 45°-</a:t>
            </a:r>
            <a:r>
              <a:rPr lang="de-DE" sz="2400" dirty="0" err="1">
                <a:solidFill>
                  <a:schemeClr val="bg1"/>
                </a:solidFill>
              </a:rPr>
              <a:t>koppeling</a:t>
            </a:r>
            <a:endParaRPr lang="de-DE" sz="2400" dirty="0">
              <a:solidFill>
                <a:schemeClr val="bg1"/>
              </a:solidFill>
            </a:endParaRPr>
          </a:p>
        </p:txBody>
      </p:sp>
    </p:spTree>
    <p:extLst>
      <p:ext uri="{BB962C8B-B14F-4D97-AF65-F5344CB8AC3E}">
        <p14:creationId xmlns:p14="http://schemas.microsoft.com/office/powerpoint/2010/main" val="3631458129"/>
      </p:ext>
    </p:extLst>
  </p:cSld>
  <p:clrMapOvr>
    <a:masterClrMapping/>
  </p:clrMapOvr>
  <p:transition spd="med">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r>
              <a:rPr lang="de-DE" dirty="0" err="1"/>
              <a:t>testo</a:t>
            </a:r>
            <a:r>
              <a:rPr lang="de-DE" dirty="0"/>
              <a:t> Smart App: </a:t>
            </a:r>
            <a:r>
              <a:rPr lang="de-DE" dirty="0" err="1"/>
              <a:t>een</a:t>
            </a:r>
            <a:r>
              <a:rPr lang="de-DE" dirty="0"/>
              <a:t> </a:t>
            </a:r>
            <a:r>
              <a:rPr lang="de-DE" dirty="0" err="1"/>
              <a:t>app</a:t>
            </a:r>
            <a:r>
              <a:rPr lang="de-DE" dirty="0"/>
              <a:t> </a:t>
            </a:r>
            <a:r>
              <a:rPr lang="de-DE" dirty="0" err="1"/>
              <a:t>voor</a:t>
            </a:r>
            <a:r>
              <a:rPr lang="de-DE" dirty="0"/>
              <a:t> alles</a:t>
            </a:r>
          </a:p>
        </p:txBody>
      </p:sp>
      <p:pic>
        <p:nvPicPr>
          <p:cNvPr id="4" name="Grafik 3">
            <a:extLst>
              <a:ext uri="{FF2B5EF4-FFF2-40B4-BE49-F238E27FC236}">
                <a16:creationId xmlns:a16="http://schemas.microsoft.com/office/drawing/2014/main" id="{035DA8C6-8740-499E-94C6-79E41305B7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390" b="1252"/>
          <a:stretch/>
        </p:blipFill>
        <p:spPr>
          <a:xfrm>
            <a:off x="1" y="1049486"/>
            <a:ext cx="17559338" cy="8826351"/>
          </a:xfrm>
          <a:prstGeom prst="rect">
            <a:avLst/>
          </a:prstGeom>
        </p:spPr>
      </p:pic>
      <p:grpSp>
        <p:nvGrpSpPr>
          <p:cNvPr id="6" name="Gruppieren 5">
            <a:extLst>
              <a:ext uri="{FF2B5EF4-FFF2-40B4-BE49-F238E27FC236}">
                <a16:creationId xmlns:a16="http://schemas.microsoft.com/office/drawing/2014/main" id="{F693E124-59D8-4CD9-9B8C-47945A094000}"/>
              </a:ext>
            </a:extLst>
          </p:cNvPr>
          <p:cNvGrpSpPr/>
          <p:nvPr/>
        </p:nvGrpSpPr>
        <p:grpSpPr>
          <a:xfrm>
            <a:off x="14252277" y="8801207"/>
            <a:ext cx="3074568" cy="496004"/>
            <a:chOff x="-387760" y="8637253"/>
            <a:chExt cx="4090865" cy="659958"/>
          </a:xfrm>
        </p:grpSpPr>
        <p:sp>
          <p:nvSpPr>
            <p:cNvPr id="7" name="Rechteck: abgerundete Ecken 6">
              <a:hlinkClick r:id="" action="ppaction://noaction"/>
              <a:extLst>
                <a:ext uri="{FF2B5EF4-FFF2-40B4-BE49-F238E27FC236}">
                  <a16:creationId xmlns:a16="http://schemas.microsoft.com/office/drawing/2014/main" id="{A63B66DE-A400-4790-B76F-F6AD3633CA10}"/>
                </a:ext>
              </a:extLst>
            </p:cNvPr>
            <p:cNvSpPr/>
            <p:nvPr/>
          </p:nvSpPr>
          <p:spPr bwMode="auto">
            <a:xfrm>
              <a:off x="174713" y="8682335"/>
              <a:ext cx="3528392" cy="614876"/>
            </a:xfrm>
            <a:prstGeom prst="roundRect">
              <a:avLst/>
            </a:prstGeom>
            <a:solidFill>
              <a:schemeClr val="accent1"/>
            </a:solidFill>
            <a:ln>
              <a:noFill/>
            </a:ln>
            <a:effectLst>
              <a:outerShdw blurRad="203200" dist="88900" dir="4380000" sx="104000" sy="104000" algn="tl" rotWithShape="0">
                <a:prstClr val="black">
                  <a:alpha val="40000"/>
                </a:prstClr>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de-DE" sz="1050" dirty="0">
                  <a:solidFill>
                    <a:schemeClr val="bg1"/>
                  </a:solidFill>
                </a:rPr>
                <a:t>Detail </a:t>
              </a:r>
              <a:r>
                <a:rPr lang="de-DE" sz="1050" dirty="0" err="1">
                  <a:solidFill>
                    <a:schemeClr val="bg1"/>
                  </a:solidFill>
                </a:rPr>
                <a:t>informatie</a:t>
              </a:r>
              <a:r>
                <a:rPr lang="de-DE" sz="1050" dirty="0">
                  <a:solidFill>
                    <a:schemeClr val="bg1"/>
                  </a:solidFill>
                </a:rPr>
                <a:t> van de </a:t>
              </a:r>
              <a:r>
                <a:rPr lang="de-DE" sz="1050" dirty="0" err="1">
                  <a:solidFill>
                    <a:schemeClr val="bg1"/>
                  </a:solidFill>
                </a:rPr>
                <a:t>instrumenten</a:t>
              </a:r>
              <a:endParaRPr kumimoji="0" lang="de-DE" sz="1050" b="0" i="0" u="none" strike="noStrike" cap="none" normalizeH="0" baseline="0" dirty="0">
                <a:ln>
                  <a:noFill/>
                </a:ln>
                <a:solidFill>
                  <a:schemeClr val="bg1"/>
                </a:solidFill>
                <a:effectLst/>
                <a:latin typeface="Arial" charset="0"/>
              </a:endParaRPr>
            </a:p>
          </p:txBody>
        </p:sp>
        <p:pic>
          <p:nvPicPr>
            <p:cNvPr id="8" name="Grafik 7" descr="Nach rechts zeigender Finger, Handrücken">
              <a:extLst>
                <a:ext uri="{FF2B5EF4-FFF2-40B4-BE49-F238E27FC236}">
                  <a16:creationId xmlns:a16="http://schemas.microsoft.com/office/drawing/2014/main" id="{BB509605-B25D-4F83-9C41-69CB2BE7D8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7760" y="8637253"/>
              <a:ext cx="659958" cy="659958"/>
            </a:xfrm>
            <a:prstGeom prst="rect">
              <a:avLst/>
            </a:prstGeom>
          </p:spPr>
        </p:pic>
      </p:grpSp>
      <p:sp>
        <p:nvSpPr>
          <p:cNvPr id="11" name="Inhaltsplatzhalter 2">
            <a:extLst>
              <a:ext uri="{FF2B5EF4-FFF2-40B4-BE49-F238E27FC236}">
                <a16:creationId xmlns:a16="http://schemas.microsoft.com/office/drawing/2014/main" id="{498878C1-C5C0-4DED-820E-A28A7FA77B4E}"/>
              </a:ext>
            </a:extLst>
          </p:cNvPr>
          <p:cNvSpPr txBox="1">
            <a:spLocks/>
          </p:cNvSpPr>
          <p:nvPr/>
        </p:nvSpPr>
        <p:spPr bwMode="auto">
          <a:xfrm>
            <a:off x="8203605" y="1916772"/>
            <a:ext cx="8640960" cy="6743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r>
              <a:rPr lang="de-DE" sz="2400" b="1" dirty="0" err="1">
                <a:solidFill>
                  <a:schemeClr val="accent1"/>
                </a:solidFill>
              </a:rPr>
              <a:t>Compatibel</a:t>
            </a:r>
            <a:r>
              <a:rPr lang="de-DE" sz="2400" dirty="0">
                <a:solidFill>
                  <a:schemeClr val="accent1"/>
                </a:solidFill>
              </a:rPr>
              <a:t> </a:t>
            </a:r>
            <a:r>
              <a:rPr lang="de-DE" sz="2400" dirty="0" err="1">
                <a:solidFill>
                  <a:schemeClr val="bg1"/>
                </a:solidFill>
              </a:rPr>
              <a:t>met</a:t>
            </a:r>
            <a:r>
              <a:rPr lang="de-DE" sz="2400" dirty="0">
                <a:solidFill>
                  <a:schemeClr val="bg1"/>
                </a:solidFill>
              </a:rPr>
              <a:t> alle Bluetooth </a:t>
            </a:r>
            <a:r>
              <a:rPr lang="de-DE" sz="2400" dirty="0" err="1">
                <a:solidFill>
                  <a:schemeClr val="bg1"/>
                </a:solidFill>
              </a:rPr>
              <a:t>instrumenten</a:t>
            </a:r>
            <a:r>
              <a:rPr lang="de-DE" sz="2400" dirty="0">
                <a:solidFill>
                  <a:schemeClr val="bg1"/>
                </a:solidFill>
              </a:rPr>
              <a:t> </a:t>
            </a:r>
            <a:r>
              <a:rPr lang="de-DE" sz="2400" dirty="0" err="1">
                <a:solidFill>
                  <a:schemeClr val="bg1"/>
                </a:solidFill>
              </a:rPr>
              <a:t>voor</a:t>
            </a:r>
            <a:r>
              <a:rPr lang="de-DE" sz="2400" dirty="0">
                <a:solidFill>
                  <a:schemeClr val="bg1"/>
                </a:solidFill>
              </a:rPr>
              <a:t> </a:t>
            </a:r>
            <a:r>
              <a:rPr lang="de-DE" sz="2400" dirty="0" err="1">
                <a:solidFill>
                  <a:schemeClr val="bg1"/>
                </a:solidFill>
              </a:rPr>
              <a:t>klimaat</a:t>
            </a:r>
            <a:r>
              <a:rPr lang="de-DE" sz="2400" dirty="0">
                <a:solidFill>
                  <a:schemeClr val="bg1"/>
                </a:solidFill>
              </a:rPr>
              <a:t> en </a:t>
            </a:r>
            <a:r>
              <a:rPr lang="de-DE" sz="2400" dirty="0" err="1">
                <a:solidFill>
                  <a:schemeClr val="bg1"/>
                </a:solidFill>
              </a:rPr>
              <a:t>koeling</a:t>
            </a:r>
            <a:endParaRPr lang="de-DE" sz="2400" dirty="0">
              <a:solidFill>
                <a:schemeClr val="bg1"/>
              </a:solidFill>
            </a:endParaRPr>
          </a:p>
          <a:p>
            <a:r>
              <a:rPr lang="de-DE" sz="2400" b="1" dirty="0" err="1">
                <a:solidFill>
                  <a:schemeClr val="accent1"/>
                </a:solidFill>
              </a:rPr>
              <a:t>Efficient</a:t>
            </a:r>
            <a:r>
              <a:rPr lang="de-DE" sz="2400" b="1" dirty="0">
                <a:solidFill>
                  <a:schemeClr val="accent1"/>
                </a:solidFill>
              </a:rPr>
              <a:t> </a:t>
            </a:r>
            <a:r>
              <a:rPr lang="de-DE" sz="2400" b="1" dirty="0" err="1">
                <a:solidFill>
                  <a:schemeClr val="accent1"/>
                </a:solidFill>
              </a:rPr>
              <a:t>meten</a:t>
            </a:r>
            <a:r>
              <a:rPr lang="de-DE" sz="2400" b="1" dirty="0">
                <a:solidFill>
                  <a:schemeClr val="accent1"/>
                </a:solidFill>
              </a:rPr>
              <a:t>:</a:t>
            </a:r>
            <a:r>
              <a:rPr lang="de-DE" sz="2400" dirty="0">
                <a:solidFill>
                  <a:schemeClr val="accent1"/>
                </a:solidFill>
              </a:rPr>
              <a:t> </a:t>
            </a:r>
            <a:br>
              <a:rPr lang="de-DE" sz="2400" dirty="0">
                <a:solidFill>
                  <a:schemeClr val="accent1"/>
                </a:solidFill>
              </a:rPr>
            </a:br>
            <a:r>
              <a:rPr lang="de-DE" sz="2400" dirty="0" err="1">
                <a:solidFill>
                  <a:schemeClr val="bg1"/>
                </a:solidFill>
              </a:rPr>
              <a:t>handige</a:t>
            </a:r>
            <a:r>
              <a:rPr lang="de-DE" sz="2400" dirty="0">
                <a:solidFill>
                  <a:schemeClr val="bg1"/>
                </a:solidFill>
              </a:rPr>
              <a:t> </a:t>
            </a:r>
            <a:r>
              <a:rPr lang="de-DE" sz="2400" dirty="0" err="1">
                <a:solidFill>
                  <a:schemeClr val="bg1"/>
                </a:solidFill>
              </a:rPr>
              <a:t>meetmenu‘s</a:t>
            </a:r>
            <a:r>
              <a:rPr lang="de-DE" sz="2400" dirty="0">
                <a:solidFill>
                  <a:schemeClr val="bg1"/>
                </a:solidFill>
              </a:rPr>
              <a:t> </a:t>
            </a:r>
            <a:r>
              <a:rPr lang="de-DE" sz="2400" dirty="0" err="1">
                <a:solidFill>
                  <a:schemeClr val="bg1"/>
                </a:solidFill>
              </a:rPr>
              <a:t>voor</a:t>
            </a:r>
            <a:r>
              <a:rPr lang="de-DE" sz="2400" dirty="0">
                <a:solidFill>
                  <a:schemeClr val="bg1"/>
                </a:solidFill>
              </a:rPr>
              <a:t> </a:t>
            </a:r>
            <a:r>
              <a:rPr lang="de-DE" sz="2400" dirty="0" err="1">
                <a:solidFill>
                  <a:schemeClr val="bg1"/>
                </a:solidFill>
              </a:rPr>
              <a:t>het</a:t>
            </a:r>
            <a:r>
              <a:rPr lang="de-DE" sz="2400" dirty="0">
                <a:solidFill>
                  <a:schemeClr val="bg1"/>
                </a:solidFill>
              </a:rPr>
              <a:t> </a:t>
            </a:r>
            <a:r>
              <a:rPr lang="de-DE" sz="2400" dirty="0" err="1">
                <a:solidFill>
                  <a:schemeClr val="bg1"/>
                </a:solidFill>
              </a:rPr>
              <a:t>uivoeren</a:t>
            </a:r>
            <a:r>
              <a:rPr lang="de-DE" sz="2400" dirty="0">
                <a:solidFill>
                  <a:schemeClr val="bg1"/>
                </a:solidFill>
              </a:rPr>
              <a:t> van de </a:t>
            </a:r>
            <a:r>
              <a:rPr lang="de-DE" sz="2400" dirty="0" err="1">
                <a:solidFill>
                  <a:schemeClr val="bg1"/>
                </a:solidFill>
              </a:rPr>
              <a:t>meest</a:t>
            </a:r>
            <a:r>
              <a:rPr lang="de-DE" sz="2400" dirty="0">
                <a:solidFill>
                  <a:schemeClr val="bg1"/>
                </a:solidFill>
              </a:rPr>
              <a:t> </a:t>
            </a:r>
            <a:r>
              <a:rPr lang="de-DE" sz="2400" dirty="0" err="1">
                <a:solidFill>
                  <a:schemeClr val="bg1"/>
                </a:solidFill>
              </a:rPr>
              <a:t>voorkomende</a:t>
            </a:r>
            <a:r>
              <a:rPr lang="de-DE" sz="2400" dirty="0">
                <a:solidFill>
                  <a:schemeClr val="bg1"/>
                </a:solidFill>
              </a:rPr>
              <a:t> </a:t>
            </a:r>
            <a:r>
              <a:rPr lang="de-DE" sz="2400" dirty="0" err="1">
                <a:solidFill>
                  <a:schemeClr val="bg1"/>
                </a:solidFill>
              </a:rPr>
              <a:t>applicaties</a:t>
            </a:r>
            <a:endParaRPr lang="de-DE" sz="2400" dirty="0">
              <a:solidFill>
                <a:schemeClr val="bg1"/>
              </a:solidFill>
            </a:endParaRPr>
          </a:p>
          <a:p>
            <a:r>
              <a:rPr lang="de-DE" sz="2400" b="1" dirty="0" err="1">
                <a:solidFill>
                  <a:schemeClr val="accent1"/>
                </a:solidFill>
              </a:rPr>
              <a:t>Meetwaarden</a:t>
            </a:r>
            <a:r>
              <a:rPr lang="de-DE" sz="2400" b="1" dirty="0">
                <a:solidFill>
                  <a:schemeClr val="accent1"/>
                </a:solidFill>
              </a:rPr>
              <a:t> </a:t>
            </a:r>
            <a:r>
              <a:rPr lang="de-DE" sz="2400" b="1" dirty="0" err="1">
                <a:solidFill>
                  <a:schemeClr val="accent1"/>
                </a:solidFill>
              </a:rPr>
              <a:t>naar</a:t>
            </a:r>
            <a:r>
              <a:rPr lang="de-DE" sz="2400" b="1" dirty="0">
                <a:solidFill>
                  <a:schemeClr val="accent1"/>
                </a:solidFill>
              </a:rPr>
              <a:t> </a:t>
            </a:r>
            <a:r>
              <a:rPr lang="de-DE" sz="2400" b="1" dirty="0" err="1">
                <a:solidFill>
                  <a:schemeClr val="accent1"/>
                </a:solidFill>
              </a:rPr>
              <a:t>wens</a:t>
            </a:r>
            <a:r>
              <a:rPr lang="de-DE" sz="2400" b="1" dirty="0">
                <a:solidFill>
                  <a:schemeClr val="accent1"/>
                </a:solidFill>
              </a:rPr>
              <a:t> </a:t>
            </a:r>
            <a:r>
              <a:rPr lang="de-DE" sz="2400" b="1" dirty="0" err="1">
                <a:solidFill>
                  <a:schemeClr val="accent1"/>
                </a:solidFill>
              </a:rPr>
              <a:t>instelbaar</a:t>
            </a:r>
            <a:r>
              <a:rPr lang="de-DE" sz="2400" b="1" dirty="0">
                <a:solidFill>
                  <a:schemeClr val="accent1"/>
                </a:solidFill>
              </a:rPr>
              <a:t>: </a:t>
            </a:r>
            <a:br>
              <a:rPr lang="de-DE" sz="2400" b="1" dirty="0">
                <a:solidFill>
                  <a:schemeClr val="accent1"/>
                </a:solidFill>
              </a:rPr>
            </a:br>
            <a:r>
              <a:rPr lang="de-DE" sz="2400" dirty="0" err="1">
                <a:solidFill>
                  <a:schemeClr val="bg1"/>
                </a:solidFill>
              </a:rPr>
              <a:t>snel</a:t>
            </a:r>
            <a:r>
              <a:rPr lang="de-DE" sz="2400" dirty="0">
                <a:solidFill>
                  <a:schemeClr val="bg1"/>
                </a:solidFill>
              </a:rPr>
              <a:t> </a:t>
            </a:r>
            <a:r>
              <a:rPr lang="de-DE" sz="2400" dirty="0" err="1">
                <a:solidFill>
                  <a:schemeClr val="bg1"/>
                </a:solidFill>
              </a:rPr>
              <a:t>schakelen</a:t>
            </a:r>
            <a:r>
              <a:rPr lang="de-DE" sz="2400" dirty="0">
                <a:solidFill>
                  <a:schemeClr val="bg1"/>
                </a:solidFill>
              </a:rPr>
              <a:t> </a:t>
            </a:r>
            <a:r>
              <a:rPr lang="de-DE" sz="2400" dirty="0" err="1">
                <a:solidFill>
                  <a:schemeClr val="bg1"/>
                </a:solidFill>
              </a:rPr>
              <a:t>tussen</a:t>
            </a:r>
            <a:r>
              <a:rPr lang="de-DE" sz="2400" dirty="0">
                <a:solidFill>
                  <a:schemeClr val="bg1"/>
                </a:solidFill>
              </a:rPr>
              <a:t> </a:t>
            </a:r>
            <a:r>
              <a:rPr lang="de-DE" sz="2400" dirty="0" err="1">
                <a:solidFill>
                  <a:schemeClr val="bg1"/>
                </a:solidFill>
              </a:rPr>
              <a:t>verschillende</a:t>
            </a:r>
            <a:r>
              <a:rPr lang="de-DE" sz="2400" dirty="0">
                <a:solidFill>
                  <a:schemeClr val="bg1"/>
                </a:solidFill>
              </a:rPr>
              <a:t> </a:t>
            </a:r>
            <a:r>
              <a:rPr lang="de-DE" sz="2400" dirty="0" err="1">
                <a:solidFill>
                  <a:schemeClr val="bg1"/>
                </a:solidFill>
              </a:rPr>
              <a:t>overzichten</a:t>
            </a:r>
            <a:endParaRPr lang="de-DE" sz="2400" dirty="0">
              <a:solidFill>
                <a:schemeClr val="bg1"/>
              </a:solidFill>
            </a:endParaRPr>
          </a:p>
          <a:p>
            <a:r>
              <a:rPr lang="de-DE" sz="2400" b="1" dirty="0" err="1">
                <a:solidFill>
                  <a:schemeClr val="accent1"/>
                </a:solidFill>
              </a:rPr>
              <a:t>Rapportage</a:t>
            </a:r>
            <a:r>
              <a:rPr lang="de-DE" sz="2400" b="1" dirty="0">
                <a:solidFill>
                  <a:schemeClr val="accent1"/>
                </a:solidFill>
              </a:rPr>
              <a:t> </a:t>
            </a:r>
            <a:r>
              <a:rPr lang="de-DE" sz="2400" b="1" dirty="0" err="1">
                <a:solidFill>
                  <a:schemeClr val="accent1"/>
                </a:solidFill>
              </a:rPr>
              <a:t>direct</a:t>
            </a:r>
            <a:r>
              <a:rPr lang="de-DE" sz="2400" b="1" dirty="0">
                <a:solidFill>
                  <a:schemeClr val="accent1"/>
                </a:solidFill>
              </a:rPr>
              <a:t> </a:t>
            </a:r>
            <a:r>
              <a:rPr lang="de-DE" sz="2400" b="1" dirty="0" err="1">
                <a:solidFill>
                  <a:schemeClr val="accent1"/>
                </a:solidFill>
              </a:rPr>
              <a:t>bij</a:t>
            </a:r>
            <a:r>
              <a:rPr lang="de-DE" sz="2400" b="1" dirty="0">
                <a:solidFill>
                  <a:schemeClr val="accent1"/>
                </a:solidFill>
              </a:rPr>
              <a:t> de </a:t>
            </a:r>
            <a:r>
              <a:rPr lang="de-DE" sz="2400" b="1" dirty="0" err="1">
                <a:solidFill>
                  <a:schemeClr val="accent1"/>
                </a:solidFill>
              </a:rPr>
              <a:t>klant</a:t>
            </a:r>
            <a:br>
              <a:rPr lang="de-DE" sz="2400" dirty="0">
                <a:solidFill>
                  <a:schemeClr val="accent1"/>
                </a:solidFill>
              </a:rPr>
            </a:br>
            <a:r>
              <a:rPr lang="de-DE" sz="2400" dirty="0" err="1">
                <a:solidFill>
                  <a:schemeClr val="bg1"/>
                </a:solidFill>
              </a:rPr>
              <a:t>direct</a:t>
            </a:r>
            <a:r>
              <a:rPr lang="de-DE" sz="2400" dirty="0">
                <a:solidFill>
                  <a:schemeClr val="bg1"/>
                </a:solidFill>
              </a:rPr>
              <a:t> ter </a:t>
            </a:r>
            <a:r>
              <a:rPr lang="de-DE" sz="2400" dirty="0" err="1">
                <a:solidFill>
                  <a:schemeClr val="bg1"/>
                </a:solidFill>
              </a:rPr>
              <a:t>plaatse</a:t>
            </a:r>
            <a:r>
              <a:rPr lang="de-DE" sz="2400" dirty="0">
                <a:solidFill>
                  <a:schemeClr val="bg1"/>
                </a:solidFill>
              </a:rPr>
              <a:t> </a:t>
            </a:r>
            <a:r>
              <a:rPr lang="de-DE" sz="2400" dirty="0" err="1">
                <a:solidFill>
                  <a:schemeClr val="bg1"/>
                </a:solidFill>
              </a:rPr>
              <a:t>uitwerken</a:t>
            </a:r>
            <a:r>
              <a:rPr lang="de-DE" sz="2400" dirty="0">
                <a:solidFill>
                  <a:schemeClr val="bg1"/>
                </a:solidFill>
              </a:rPr>
              <a:t> en mailen, </a:t>
            </a:r>
            <a:r>
              <a:rPr lang="de-DE" sz="2400" dirty="0" err="1">
                <a:solidFill>
                  <a:schemeClr val="bg1"/>
                </a:solidFill>
              </a:rPr>
              <a:t>inclusief</a:t>
            </a:r>
            <a:r>
              <a:rPr lang="de-DE" sz="2400" dirty="0">
                <a:solidFill>
                  <a:schemeClr val="bg1"/>
                </a:solidFill>
              </a:rPr>
              <a:t> </a:t>
            </a:r>
            <a:r>
              <a:rPr lang="de-DE" sz="2400" dirty="0" err="1">
                <a:solidFill>
                  <a:schemeClr val="bg1"/>
                </a:solidFill>
              </a:rPr>
              <a:t>foto‘s</a:t>
            </a:r>
            <a:r>
              <a:rPr lang="de-DE" sz="2400" dirty="0">
                <a:solidFill>
                  <a:schemeClr val="bg1"/>
                </a:solidFill>
              </a:rPr>
              <a:t> en/</a:t>
            </a:r>
            <a:r>
              <a:rPr lang="de-DE" sz="2400" dirty="0" err="1">
                <a:solidFill>
                  <a:schemeClr val="bg1"/>
                </a:solidFill>
              </a:rPr>
              <a:t>of</a:t>
            </a:r>
            <a:r>
              <a:rPr lang="de-DE" sz="2400" dirty="0">
                <a:solidFill>
                  <a:schemeClr val="bg1"/>
                </a:solidFill>
              </a:rPr>
              <a:t> de </a:t>
            </a:r>
            <a:r>
              <a:rPr lang="de-DE" sz="2400" dirty="0" err="1">
                <a:solidFill>
                  <a:schemeClr val="bg1"/>
                </a:solidFill>
              </a:rPr>
              <a:t>ruwe</a:t>
            </a:r>
            <a:r>
              <a:rPr lang="de-DE" sz="2400" dirty="0">
                <a:solidFill>
                  <a:schemeClr val="bg1"/>
                </a:solidFill>
              </a:rPr>
              <a:t> </a:t>
            </a:r>
            <a:r>
              <a:rPr lang="de-DE" sz="2400" dirty="0" err="1">
                <a:solidFill>
                  <a:schemeClr val="bg1"/>
                </a:solidFill>
              </a:rPr>
              <a:t>data</a:t>
            </a:r>
            <a:r>
              <a:rPr lang="de-DE" sz="2400" dirty="0">
                <a:solidFill>
                  <a:schemeClr val="bg1"/>
                </a:solidFill>
              </a:rPr>
              <a:t> </a:t>
            </a:r>
            <a:r>
              <a:rPr lang="de-DE" sz="2400" dirty="0" err="1">
                <a:solidFill>
                  <a:schemeClr val="bg1"/>
                </a:solidFill>
              </a:rPr>
              <a:t>voor</a:t>
            </a:r>
            <a:r>
              <a:rPr lang="de-DE" sz="2400" dirty="0">
                <a:solidFill>
                  <a:schemeClr val="bg1"/>
                </a:solidFill>
              </a:rPr>
              <a:t> </a:t>
            </a:r>
            <a:r>
              <a:rPr lang="de-DE" sz="2400" dirty="0" err="1">
                <a:solidFill>
                  <a:schemeClr val="bg1"/>
                </a:solidFill>
              </a:rPr>
              <a:t>verdere</a:t>
            </a:r>
            <a:r>
              <a:rPr lang="de-DE" sz="2400" dirty="0">
                <a:solidFill>
                  <a:schemeClr val="bg1"/>
                </a:solidFill>
              </a:rPr>
              <a:t> </a:t>
            </a:r>
            <a:r>
              <a:rPr lang="de-DE" sz="2400" dirty="0" err="1">
                <a:solidFill>
                  <a:schemeClr val="bg1"/>
                </a:solidFill>
              </a:rPr>
              <a:t>analyse</a:t>
            </a:r>
            <a:endParaRPr lang="de-DE" sz="2400" dirty="0">
              <a:solidFill>
                <a:schemeClr val="bg1"/>
              </a:solidFill>
            </a:endParaRPr>
          </a:p>
          <a:p>
            <a:r>
              <a:rPr lang="de-DE" sz="2400" b="1" dirty="0" err="1">
                <a:solidFill>
                  <a:schemeClr val="accent1"/>
                </a:solidFill>
              </a:rPr>
              <a:t>Eenvoudig</a:t>
            </a:r>
            <a:r>
              <a:rPr lang="de-DE" sz="2400" b="1" dirty="0">
                <a:solidFill>
                  <a:schemeClr val="accent1"/>
                </a:solidFill>
              </a:rPr>
              <a:t> </a:t>
            </a:r>
            <a:r>
              <a:rPr lang="de-DE" sz="2400" b="1" dirty="0" err="1">
                <a:solidFill>
                  <a:schemeClr val="accent1"/>
                </a:solidFill>
              </a:rPr>
              <a:t>synchroniseren</a:t>
            </a:r>
            <a:r>
              <a:rPr lang="de-DE" sz="2400" b="1" dirty="0">
                <a:solidFill>
                  <a:schemeClr val="accent1"/>
                </a:solidFill>
              </a:rPr>
              <a:t> </a:t>
            </a:r>
            <a:r>
              <a:rPr lang="de-DE" sz="2400" b="1" dirty="0" err="1">
                <a:solidFill>
                  <a:schemeClr val="accent1"/>
                </a:solidFill>
              </a:rPr>
              <a:t>met</a:t>
            </a:r>
            <a:r>
              <a:rPr lang="de-DE" sz="2400" b="1" dirty="0">
                <a:solidFill>
                  <a:schemeClr val="accent1"/>
                </a:solidFill>
              </a:rPr>
              <a:t> de </a:t>
            </a:r>
            <a:r>
              <a:rPr lang="de-DE" sz="2400" b="1" dirty="0" err="1">
                <a:solidFill>
                  <a:schemeClr val="accent1"/>
                </a:solidFill>
              </a:rPr>
              <a:t>testoDataControl</a:t>
            </a:r>
            <a:r>
              <a:rPr lang="de-DE" sz="2400" b="1" dirty="0">
                <a:solidFill>
                  <a:schemeClr val="accent1"/>
                </a:solidFill>
              </a:rPr>
              <a:t> </a:t>
            </a:r>
            <a:r>
              <a:rPr lang="de-DE" sz="2400" b="1" dirty="0" err="1">
                <a:solidFill>
                  <a:schemeClr val="accent1"/>
                </a:solidFill>
              </a:rPr>
              <a:t>software</a:t>
            </a:r>
            <a:r>
              <a:rPr lang="de-DE" sz="2400" b="1" dirty="0">
                <a:solidFill>
                  <a:schemeClr val="accent1"/>
                </a:solidFill>
              </a:rPr>
              <a:t>:</a:t>
            </a:r>
            <a:r>
              <a:rPr lang="de-DE" sz="2400" dirty="0">
                <a:solidFill>
                  <a:schemeClr val="bg1"/>
                </a:solidFill>
              </a:rPr>
              <a:t> </a:t>
            </a:r>
            <a:r>
              <a:rPr lang="de-DE" sz="2400" dirty="0" err="1">
                <a:solidFill>
                  <a:schemeClr val="bg1"/>
                </a:solidFill>
              </a:rPr>
              <a:t>data</a:t>
            </a:r>
            <a:r>
              <a:rPr lang="de-DE" sz="2400" dirty="0">
                <a:solidFill>
                  <a:schemeClr val="bg1"/>
                </a:solidFill>
              </a:rPr>
              <a:t> </a:t>
            </a:r>
            <a:r>
              <a:rPr lang="de-DE" sz="2400" dirty="0" err="1">
                <a:solidFill>
                  <a:schemeClr val="bg1"/>
                </a:solidFill>
              </a:rPr>
              <a:t>kan</a:t>
            </a:r>
            <a:r>
              <a:rPr lang="de-DE" sz="2400" dirty="0">
                <a:solidFill>
                  <a:schemeClr val="bg1"/>
                </a:solidFill>
              </a:rPr>
              <a:t> </a:t>
            </a:r>
            <a:r>
              <a:rPr lang="de-DE" sz="2400" dirty="0" err="1">
                <a:solidFill>
                  <a:schemeClr val="bg1"/>
                </a:solidFill>
              </a:rPr>
              <a:t>ook</a:t>
            </a:r>
            <a:r>
              <a:rPr lang="de-DE" sz="2400" dirty="0">
                <a:solidFill>
                  <a:schemeClr val="bg1"/>
                </a:solidFill>
              </a:rPr>
              <a:t> </a:t>
            </a:r>
            <a:r>
              <a:rPr lang="de-DE" sz="2400" dirty="0" err="1">
                <a:solidFill>
                  <a:schemeClr val="bg1"/>
                </a:solidFill>
              </a:rPr>
              <a:t>op</a:t>
            </a:r>
            <a:r>
              <a:rPr lang="de-DE" sz="2400" dirty="0">
                <a:solidFill>
                  <a:schemeClr val="bg1"/>
                </a:solidFill>
              </a:rPr>
              <a:t> de PC worden </a:t>
            </a:r>
            <a:r>
              <a:rPr lang="de-DE" sz="2400" dirty="0" err="1">
                <a:solidFill>
                  <a:schemeClr val="bg1"/>
                </a:solidFill>
              </a:rPr>
              <a:t>bijgewerkt</a:t>
            </a:r>
            <a:r>
              <a:rPr lang="de-DE" sz="2400" dirty="0">
                <a:solidFill>
                  <a:schemeClr val="bg1"/>
                </a:solidFill>
              </a:rPr>
              <a:t> en/</a:t>
            </a:r>
            <a:r>
              <a:rPr lang="de-DE" sz="2400" dirty="0" err="1">
                <a:solidFill>
                  <a:schemeClr val="bg1"/>
                </a:solidFill>
              </a:rPr>
              <a:t>of</a:t>
            </a:r>
            <a:r>
              <a:rPr lang="de-DE" sz="2400" dirty="0">
                <a:solidFill>
                  <a:schemeClr val="bg1"/>
                </a:solidFill>
              </a:rPr>
              <a:t> </a:t>
            </a:r>
            <a:r>
              <a:rPr lang="de-DE" sz="2400" dirty="0" err="1">
                <a:solidFill>
                  <a:schemeClr val="bg1"/>
                </a:solidFill>
              </a:rPr>
              <a:t>klant</a:t>
            </a:r>
            <a:r>
              <a:rPr lang="de-DE" sz="2400" dirty="0">
                <a:solidFill>
                  <a:schemeClr val="bg1"/>
                </a:solidFill>
              </a:rPr>
              <a:t> </a:t>
            </a:r>
            <a:r>
              <a:rPr lang="de-DE" sz="2400" dirty="0" err="1">
                <a:solidFill>
                  <a:schemeClr val="bg1"/>
                </a:solidFill>
              </a:rPr>
              <a:t>data</a:t>
            </a:r>
            <a:r>
              <a:rPr lang="de-DE" sz="2400" dirty="0">
                <a:solidFill>
                  <a:schemeClr val="bg1"/>
                </a:solidFill>
              </a:rPr>
              <a:t> worden </a:t>
            </a:r>
            <a:r>
              <a:rPr lang="de-DE" sz="2400" dirty="0" err="1">
                <a:solidFill>
                  <a:schemeClr val="bg1"/>
                </a:solidFill>
              </a:rPr>
              <a:t>overgezet</a:t>
            </a:r>
            <a:r>
              <a:rPr lang="de-DE" sz="2400" dirty="0">
                <a:solidFill>
                  <a:schemeClr val="bg1"/>
                </a:solidFill>
              </a:rPr>
              <a:t> </a:t>
            </a:r>
            <a:r>
              <a:rPr lang="de-DE" sz="2400" dirty="0" err="1">
                <a:solidFill>
                  <a:schemeClr val="bg1"/>
                </a:solidFill>
              </a:rPr>
              <a:t>naar</a:t>
            </a:r>
            <a:r>
              <a:rPr lang="de-DE" sz="2400" dirty="0">
                <a:solidFill>
                  <a:schemeClr val="bg1"/>
                </a:solidFill>
              </a:rPr>
              <a:t> </a:t>
            </a:r>
            <a:r>
              <a:rPr lang="de-DE" sz="2400" dirty="0" err="1">
                <a:solidFill>
                  <a:schemeClr val="bg1"/>
                </a:solidFill>
              </a:rPr>
              <a:t>het</a:t>
            </a:r>
            <a:r>
              <a:rPr lang="de-DE" sz="2400" dirty="0">
                <a:solidFill>
                  <a:schemeClr val="bg1"/>
                </a:solidFill>
              </a:rPr>
              <a:t> </a:t>
            </a:r>
            <a:r>
              <a:rPr lang="de-DE" sz="2400" dirty="0" err="1">
                <a:solidFill>
                  <a:schemeClr val="bg1"/>
                </a:solidFill>
              </a:rPr>
              <a:t>mobiele</a:t>
            </a:r>
            <a:r>
              <a:rPr lang="de-DE" sz="2400" dirty="0">
                <a:solidFill>
                  <a:schemeClr val="bg1"/>
                </a:solidFill>
              </a:rPr>
              <a:t> </a:t>
            </a:r>
            <a:r>
              <a:rPr lang="de-DE" sz="2400" dirty="0" err="1">
                <a:solidFill>
                  <a:schemeClr val="bg1"/>
                </a:solidFill>
              </a:rPr>
              <a:t>device</a:t>
            </a:r>
            <a:endParaRPr lang="de-DE" sz="2400" dirty="0">
              <a:solidFill>
                <a:schemeClr val="bg1"/>
              </a:solidFill>
            </a:endParaRPr>
          </a:p>
          <a:p>
            <a:r>
              <a:rPr lang="de-DE" sz="2400" b="1" dirty="0">
                <a:solidFill>
                  <a:srgbClr val="F49C0B"/>
                </a:solidFill>
              </a:rPr>
              <a:t>Gratis </a:t>
            </a:r>
            <a:r>
              <a:rPr lang="de-DE" sz="2400" b="1" dirty="0" err="1">
                <a:solidFill>
                  <a:srgbClr val="F49C0B"/>
                </a:solidFill>
              </a:rPr>
              <a:t>te</a:t>
            </a:r>
            <a:r>
              <a:rPr lang="de-DE" sz="2400" b="1" dirty="0">
                <a:solidFill>
                  <a:srgbClr val="F49C0B"/>
                </a:solidFill>
              </a:rPr>
              <a:t> downloaden </a:t>
            </a:r>
            <a:r>
              <a:rPr lang="de-DE" sz="2400" b="1" dirty="0" err="1">
                <a:solidFill>
                  <a:srgbClr val="F49C0B"/>
                </a:solidFill>
              </a:rPr>
              <a:t>voor</a:t>
            </a:r>
            <a:r>
              <a:rPr lang="de-DE" sz="2400" b="1" dirty="0">
                <a:solidFill>
                  <a:srgbClr val="F49C0B"/>
                </a:solidFill>
              </a:rPr>
              <a:t> iOS en Android</a:t>
            </a:r>
            <a:br>
              <a:rPr lang="de-DE" sz="2400" b="1" dirty="0">
                <a:solidFill>
                  <a:srgbClr val="F49C0B"/>
                </a:solidFill>
              </a:rPr>
            </a:br>
            <a:r>
              <a:rPr lang="de-DE" sz="2400" dirty="0" err="1">
                <a:solidFill>
                  <a:schemeClr val="bg1"/>
                </a:solidFill>
              </a:rPr>
              <a:t>geen</a:t>
            </a:r>
            <a:r>
              <a:rPr lang="de-DE" sz="2400" dirty="0">
                <a:solidFill>
                  <a:schemeClr val="bg1"/>
                </a:solidFill>
              </a:rPr>
              <a:t> verborgen </a:t>
            </a:r>
            <a:r>
              <a:rPr lang="de-DE" sz="2400" dirty="0" err="1">
                <a:solidFill>
                  <a:schemeClr val="bg1"/>
                </a:solidFill>
              </a:rPr>
              <a:t>te</a:t>
            </a:r>
            <a:r>
              <a:rPr lang="de-DE" sz="2400" dirty="0">
                <a:solidFill>
                  <a:schemeClr val="bg1"/>
                </a:solidFill>
              </a:rPr>
              <a:t> </a:t>
            </a:r>
            <a:r>
              <a:rPr lang="de-DE" sz="2400" dirty="0" err="1">
                <a:solidFill>
                  <a:schemeClr val="bg1"/>
                </a:solidFill>
              </a:rPr>
              <a:t>betalen</a:t>
            </a:r>
            <a:r>
              <a:rPr lang="de-DE" sz="2400" dirty="0">
                <a:solidFill>
                  <a:schemeClr val="bg1"/>
                </a:solidFill>
              </a:rPr>
              <a:t> </a:t>
            </a:r>
            <a:r>
              <a:rPr lang="de-DE" sz="2400" dirty="0" err="1">
                <a:solidFill>
                  <a:schemeClr val="bg1"/>
                </a:solidFill>
              </a:rPr>
              <a:t>upgrades</a:t>
            </a:r>
            <a:endParaRPr lang="de-DE" sz="2400" dirty="0">
              <a:solidFill>
                <a:schemeClr val="bg1"/>
              </a:solidFill>
            </a:endParaRPr>
          </a:p>
        </p:txBody>
      </p:sp>
    </p:spTree>
    <p:extLst>
      <p:ext uri="{BB962C8B-B14F-4D97-AF65-F5344CB8AC3E}">
        <p14:creationId xmlns:p14="http://schemas.microsoft.com/office/powerpoint/2010/main" val="745178625"/>
      </p:ext>
    </p:extLst>
  </p:cSld>
  <p:clrMapOvr>
    <a:masterClrMapping/>
  </p:clrMapOvr>
  <p:transition spd="med">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6F9FE1B-EC1B-4085-B36A-DA567435B4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89" b="2853"/>
          <a:stretch/>
        </p:blipFill>
        <p:spPr>
          <a:xfrm>
            <a:off x="1" y="1049488"/>
            <a:ext cx="17559338" cy="8826350"/>
          </a:xfrm>
          <a:prstGeom prst="rect">
            <a:avLst/>
          </a:prstGeom>
        </p:spPr>
      </p:pic>
      <p:sp>
        <p:nvSpPr>
          <p:cNvPr id="359426" name="Rectangle 2"/>
          <p:cNvSpPr>
            <a:spLocks noGrp="1" noChangeArrowheads="1"/>
          </p:cNvSpPr>
          <p:nvPr>
            <p:ph type="title"/>
          </p:nvPr>
        </p:nvSpPr>
        <p:spPr>
          <a:xfrm>
            <a:off x="731639" y="329407"/>
            <a:ext cx="13880678" cy="438926"/>
          </a:xfrm>
        </p:spPr>
        <p:txBody>
          <a:bodyPr>
            <a:normAutofit/>
          </a:bodyPr>
          <a:lstStyle/>
          <a:p>
            <a:r>
              <a:rPr lang="de-DE" dirty="0"/>
              <a:t>Software </a:t>
            </a:r>
            <a:r>
              <a:rPr lang="de-DE" dirty="0" err="1"/>
              <a:t>testo</a:t>
            </a:r>
            <a:r>
              <a:rPr lang="de-DE" dirty="0"/>
              <a:t> </a:t>
            </a:r>
            <a:r>
              <a:rPr lang="de-DE" dirty="0" err="1"/>
              <a:t>DataControl</a:t>
            </a:r>
            <a:r>
              <a:rPr lang="de-DE" dirty="0"/>
              <a:t>: </a:t>
            </a:r>
            <a:r>
              <a:rPr lang="de-DE" dirty="0" err="1"/>
              <a:t>voor</a:t>
            </a:r>
            <a:r>
              <a:rPr lang="de-DE" dirty="0"/>
              <a:t> </a:t>
            </a:r>
            <a:r>
              <a:rPr lang="de-DE" dirty="0" err="1"/>
              <a:t>nog</a:t>
            </a:r>
            <a:r>
              <a:rPr lang="de-DE" dirty="0"/>
              <a:t> </a:t>
            </a:r>
            <a:r>
              <a:rPr lang="de-DE" dirty="0" err="1"/>
              <a:t>meer</a:t>
            </a:r>
            <a:r>
              <a:rPr lang="de-DE" dirty="0"/>
              <a:t> </a:t>
            </a:r>
            <a:r>
              <a:rPr lang="de-DE" dirty="0" err="1"/>
              <a:t>gemak</a:t>
            </a:r>
            <a:endParaRPr lang="de-DE" dirty="0"/>
          </a:p>
        </p:txBody>
      </p:sp>
      <p:sp>
        <p:nvSpPr>
          <p:cNvPr id="8" name="Inhaltsplatzhalter 2">
            <a:extLst>
              <a:ext uri="{FF2B5EF4-FFF2-40B4-BE49-F238E27FC236}">
                <a16:creationId xmlns:a16="http://schemas.microsoft.com/office/drawing/2014/main" id="{5E27A289-8A68-4D01-9006-C5D7292E0611}"/>
              </a:ext>
            </a:extLst>
          </p:cNvPr>
          <p:cNvSpPr txBox="1">
            <a:spLocks/>
          </p:cNvSpPr>
          <p:nvPr/>
        </p:nvSpPr>
        <p:spPr bwMode="auto">
          <a:xfrm>
            <a:off x="8203605" y="2993703"/>
            <a:ext cx="8645236" cy="612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56654" indent="-356654" algn="l" rtl="0" eaLnBrk="1" fontAlgn="base" hangingPunct="1">
              <a:spcBef>
                <a:spcPct val="50000"/>
              </a:spcBef>
              <a:spcAft>
                <a:spcPct val="0"/>
              </a:spcAft>
              <a:buClr>
                <a:schemeClr val="accent1"/>
              </a:buClr>
              <a:buChar char="•"/>
              <a:defRPr sz="2800">
                <a:solidFill>
                  <a:schemeClr val="accent2"/>
                </a:solidFill>
                <a:latin typeface="+mn-lt"/>
                <a:ea typeface="+mn-ea"/>
                <a:cs typeface="+mn-cs"/>
              </a:defRPr>
            </a:lvl1pPr>
            <a:lvl2pPr marL="1094347" algn="l" rtl="0" eaLnBrk="1" fontAlgn="base" hangingPunct="1">
              <a:spcBef>
                <a:spcPct val="50000"/>
              </a:spcBef>
              <a:spcAft>
                <a:spcPct val="0"/>
              </a:spcAft>
              <a:defRPr sz="2400">
                <a:solidFill>
                  <a:srgbClr val="58585A"/>
                </a:solidFill>
                <a:latin typeface="+mn-lt"/>
              </a:defRPr>
            </a:lvl2pPr>
            <a:lvl3pPr marL="2188692" algn="l" rtl="0" eaLnBrk="1" fontAlgn="base" hangingPunct="1">
              <a:spcBef>
                <a:spcPct val="50000"/>
              </a:spcBef>
              <a:spcAft>
                <a:spcPct val="0"/>
              </a:spcAft>
              <a:defRPr sz="2100">
                <a:solidFill>
                  <a:srgbClr val="58585A"/>
                </a:solidFill>
                <a:latin typeface="+mn-lt"/>
              </a:defRPr>
            </a:lvl3pPr>
            <a:lvl4pPr marL="3109284" algn="l" rtl="0" eaLnBrk="1" fontAlgn="base" hangingPunct="1">
              <a:spcBef>
                <a:spcPct val="20000"/>
              </a:spcBef>
              <a:spcAft>
                <a:spcPct val="0"/>
              </a:spcAft>
              <a:defRPr sz="2300">
                <a:solidFill>
                  <a:schemeClr val="tx1"/>
                </a:solidFill>
                <a:latin typeface="+mn-lt"/>
              </a:defRPr>
            </a:lvl4pPr>
            <a:lvl5pPr marL="4206678" algn="l" rtl="0" eaLnBrk="1" fontAlgn="base" hangingPunct="1">
              <a:spcBef>
                <a:spcPct val="20000"/>
              </a:spcBef>
              <a:spcAft>
                <a:spcPct val="0"/>
              </a:spcAft>
              <a:defRPr sz="2300">
                <a:solidFill>
                  <a:schemeClr val="tx1"/>
                </a:solidFill>
                <a:latin typeface="+mn-lt"/>
              </a:defRPr>
            </a:lvl5pPr>
            <a:lvl6pPr marL="5084594" algn="l" rtl="0" eaLnBrk="1" fontAlgn="base" hangingPunct="1">
              <a:spcBef>
                <a:spcPct val="20000"/>
              </a:spcBef>
              <a:spcAft>
                <a:spcPct val="0"/>
              </a:spcAft>
              <a:defRPr sz="2700">
                <a:solidFill>
                  <a:schemeClr val="tx1"/>
                </a:solidFill>
                <a:latin typeface="+mn-lt"/>
              </a:defRPr>
            </a:lvl6pPr>
            <a:lvl7pPr marL="5962509" algn="l" rtl="0" eaLnBrk="1" fontAlgn="base" hangingPunct="1">
              <a:spcBef>
                <a:spcPct val="20000"/>
              </a:spcBef>
              <a:spcAft>
                <a:spcPct val="0"/>
              </a:spcAft>
              <a:defRPr sz="2700">
                <a:solidFill>
                  <a:schemeClr val="tx1"/>
                </a:solidFill>
                <a:latin typeface="+mn-lt"/>
              </a:defRPr>
            </a:lvl7pPr>
            <a:lvl8pPr marL="6840424" algn="l" rtl="0" eaLnBrk="1" fontAlgn="base" hangingPunct="1">
              <a:spcBef>
                <a:spcPct val="20000"/>
              </a:spcBef>
              <a:spcAft>
                <a:spcPct val="0"/>
              </a:spcAft>
              <a:defRPr sz="2700">
                <a:solidFill>
                  <a:schemeClr val="tx1"/>
                </a:solidFill>
                <a:latin typeface="+mn-lt"/>
              </a:defRPr>
            </a:lvl8pPr>
            <a:lvl9pPr marL="7718340" algn="l" rtl="0" eaLnBrk="1" fontAlgn="base" hangingPunct="1">
              <a:spcBef>
                <a:spcPct val="20000"/>
              </a:spcBef>
              <a:spcAft>
                <a:spcPct val="0"/>
              </a:spcAft>
              <a:defRPr sz="2700">
                <a:solidFill>
                  <a:schemeClr val="tx1"/>
                </a:solidFill>
                <a:latin typeface="+mn-lt"/>
              </a:defRPr>
            </a:lvl9pPr>
          </a:lstStyle>
          <a:p>
            <a:pPr>
              <a:spcBef>
                <a:spcPts val="1800"/>
              </a:spcBef>
            </a:pPr>
            <a:r>
              <a:rPr lang="de-DE" sz="2400" b="1" dirty="0" err="1">
                <a:solidFill>
                  <a:schemeClr val="accent1"/>
                </a:solidFill>
              </a:rPr>
              <a:t>Gebruiksvriendelijk</a:t>
            </a:r>
            <a:r>
              <a:rPr lang="de-DE" sz="2400" b="1" dirty="0">
                <a:solidFill>
                  <a:schemeClr val="accent1"/>
                </a:solidFill>
              </a:rPr>
              <a:t>:</a:t>
            </a:r>
            <a:r>
              <a:rPr lang="de-DE" sz="2400" dirty="0">
                <a:solidFill>
                  <a:schemeClr val="bg1"/>
                </a:solidFill>
              </a:rPr>
              <a:t> </a:t>
            </a:r>
            <a:br>
              <a:rPr lang="de-DE" sz="2400" dirty="0">
                <a:solidFill>
                  <a:schemeClr val="bg1"/>
                </a:solidFill>
              </a:rPr>
            </a:br>
            <a:r>
              <a:rPr lang="de-DE" sz="2400" dirty="0">
                <a:solidFill>
                  <a:schemeClr val="bg1"/>
                </a:solidFill>
              </a:rPr>
              <a:t>alle </a:t>
            </a:r>
            <a:r>
              <a:rPr lang="de-DE" sz="2400" dirty="0" err="1">
                <a:solidFill>
                  <a:schemeClr val="bg1"/>
                </a:solidFill>
              </a:rPr>
              <a:t>informatie</a:t>
            </a:r>
            <a:r>
              <a:rPr lang="de-DE" sz="2400" dirty="0">
                <a:solidFill>
                  <a:schemeClr val="bg1"/>
                </a:solidFill>
              </a:rPr>
              <a:t> </a:t>
            </a:r>
            <a:r>
              <a:rPr lang="de-DE" sz="2400" dirty="0" err="1">
                <a:solidFill>
                  <a:schemeClr val="bg1"/>
                </a:solidFill>
              </a:rPr>
              <a:t>met</a:t>
            </a:r>
            <a:r>
              <a:rPr lang="de-DE" sz="2400" dirty="0">
                <a:solidFill>
                  <a:schemeClr val="bg1"/>
                </a:solidFill>
              </a:rPr>
              <a:t> </a:t>
            </a:r>
            <a:r>
              <a:rPr lang="de-DE" sz="2400" dirty="0" err="1">
                <a:solidFill>
                  <a:schemeClr val="bg1"/>
                </a:solidFill>
              </a:rPr>
              <a:t>slechts</a:t>
            </a:r>
            <a:r>
              <a:rPr lang="de-DE" sz="2400" dirty="0">
                <a:solidFill>
                  <a:schemeClr val="bg1"/>
                </a:solidFill>
              </a:rPr>
              <a:t> </a:t>
            </a:r>
            <a:r>
              <a:rPr lang="de-DE" sz="2400" dirty="0" err="1">
                <a:solidFill>
                  <a:schemeClr val="bg1"/>
                </a:solidFill>
              </a:rPr>
              <a:t>enkele</a:t>
            </a:r>
            <a:r>
              <a:rPr lang="de-DE" sz="2400" dirty="0">
                <a:solidFill>
                  <a:schemeClr val="bg1"/>
                </a:solidFill>
              </a:rPr>
              <a:t> </a:t>
            </a:r>
            <a:r>
              <a:rPr lang="de-DE" sz="2400" dirty="0" err="1">
                <a:solidFill>
                  <a:schemeClr val="bg1"/>
                </a:solidFill>
              </a:rPr>
              <a:t>muisklikken</a:t>
            </a:r>
            <a:endParaRPr lang="de-DE" sz="2400" dirty="0">
              <a:solidFill>
                <a:schemeClr val="bg1"/>
              </a:solidFill>
            </a:endParaRPr>
          </a:p>
          <a:p>
            <a:pPr>
              <a:spcBef>
                <a:spcPts val="1800"/>
              </a:spcBef>
            </a:pPr>
            <a:r>
              <a:rPr lang="de-DE" sz="2400" b="1" dirty="0">
                <a:solidFill>
                  <a:schemeClr val="accent1"/>
                </a:solidFill>
              </a:rPr>
              <a:t>Grafische </a:t>
            </a:r>
            <a:r>
              <a:rPr lang="de-DE" sz="2400" b="1" dirty="0" err="1">
                <a:solidFill>
                  <a:schemeClr val="accent1"/>
                </a:solidFill>
              </a:rPr>
              <a:t>weergave</a:t>
            </a:r>
            <a:r>
              <a:rPr lang="de-DE" sz="2400" b="1" dirty="0">
                <a:solidFill>
                  <a:schemeClr val="accent1"/>
                </a:solidFill>
              </a:rPr>
              <a:t> van </a:t>
            </a:r>
            <a:r>
              <a:rPr lang="de-DE" sz="2400" b="1" dirty="0" err="1">
                <a:solidFill>
                  <a:schemeClr val="accent1"/>
                </a:solidFill>
              </a:rPr>
              <a:t>meetwaarden</a:t>
            </a:r>
            <a:br>
              <a:rPr lang="de-DE" sz="2400" b="1" dirty="0">
                <a:solidFill>
                  <a:schemeClr val="accent1"/>
                </a:solidFill>
              </a:rPr>
            </a:br>
            <a:r>
              <a:rPr lang="de-DE" sz="2400" dirty="0">
                <a:solidFill>
                  <a:schemeClr val="bg1"/>
                </a:solidFill>
              </a:rPr>
              <a:t>tot 4 </a:t>
            </a:r>
            <a:r>
              <a:rPr lang="de-DE" sz="2400" dirty="0" err="1">
                <a:solidFill>
                  <a:schemeClr val="bg1"/>
                </a:solidFill>
              </a:rPr>
              <a:t>meetwaarden</a:t>
            </a:r>
            <a:r>
              <a:rPr lang="de-DE" sz="2400" dirty="0">
                <a:solidFill>
                  <a:schemeClr val="bg1"/>
                </a:solidFill>
              </a:rPr>
              <a:t> </a:t>
            </a:r>
            <a:r>
              <a:rPr lang="de-DE" sz="2400" dirty="0" err="1">
                <a:solidFill>
                  <a:schemeClr val="bg1"/>
                </a:solidFill>
              </a:rPr>
              <a:t>gelijktijdig</a:t>
            </a:r>
            <a:r>
              <a:rPr lang="de-DE" sz="2400" dirty="0">
                <a:solidFill>
                  <a:schemeClr val="bg1"/>
                </a:solidFill>
              </a:rPr>
              <a:t>, </a:t>
            </a:r>
            <a:r>
              <a:rPr lang="de-DE" sz="2400" dirty="0" err="1">
                <a:solidFill>
                  <a:schemeClr val="bg1"/>
                </a:solidFill>
              </a:rPr>
              <a:t>exporteer</a:t>
            </a:r>
            <a:r>
              <a:rPr lang="de-DE" sz="2400" dirty="0">
                <a:solidFill>
                  <a:schemeClr val="bg1"/>
                </a:solidFill>
              </a:rPr>
              <a:t> </a:t>
            </a:r>
            <a:r>
              <a:rPr lang="de-DE" sz="2400" dirty="0" err="1">
                <a:solidFill>
                  <a:schemeClr val="bg1"/>
                </a:solidFill>
              </a:rPr>
              <a:t>grafiek</a:t>
            </a:r>
            <a:r>
              <a:rPr lang="de-DE" sz="2400" dirty="0">
                <a:solidFill>
                  <a:schemeClr val="bg1"/>
                </a:solidFill>
              </a:rPr>
              <a:t> </a:t>
            </a:r>
            <a:r>
              <a:rPr lang="de-DE" sz="2400" dirty="0" err="1">
                <a:solidFill>
                  <a:schemeClr val="bg1"/>
                </a:solidFill>
              </a:rPr>
              <a:t>voor</a:t>
            </a:r>
            <a:r>
              <a:rPr lang="de-DE" sz="2400" dirty="0">
                <a:solidFill>
                  <a:schemeClr val="bg1"/>
                </a:solidFill>
              </a:rPr>
              <a:t> </a:t>
            </a:r>
            <a:r>
              <a:rPr lang="de-DE" sz="2400" dirty="0" err="1">
                <a:solidFill>
                  <a:schemeClr val="bg1"/>
                </a:solidFill>
              </a:rPr>
              <a:t>verwerking</a:t>
            </a:r>
            <a:r>
              <a:rPr lang="de-DE" sz="2400" dirty="0">
                <a:solidFill>
                  <a:schemeClr val="bg1"/>
                </a:solidFill>
              </a:rPr>
              <a:t> in </a:t>
            </a:r>
            <a:r>
              <a:rPr lang="de-DE" sz="2400" dirty="0" err="1">
                <a:solidFill>
                  <a:schemeClr val="bg1"/>
                </a:solidFill>
              </a:rPr>
              <a:t>rapportages</a:t>
            </a:r>
            <a:endParaRPr lang="de-DE" sz="2400" dirty="0">
              <a:solidFill>
                <a:schemeClr val="bg1"/>
              </a:solidFill>
            </a:endParaRPr>
          </a:p>
          <a:p>
            <a:pPr>
              <a:spcBef>
                <a:spcPts val="1800"/>
              </a:spcBef>
            </a:pPr>
            <a:r>
              <a:rPr lang="de-DE" sz="2400" b="1" dirty="0" err="1">
                <a:solidFill>
                  <a:schemeClr val="accent1"/>
                </a:solidFill>
              </a:rPr>
              <a:t>Exporteer</a:t>
            </a:r>
            <a:r>
              <a:rPr lang="de-DE" sz="2400" b="1" dirty="0">
                <a:solidFill>
                  <a:schemeClr val="accent1"/>
                </a:solidFill>
              </a:rPr>
              <a:t> </a:t>
            </a:r>
            <a:r>
              <a:rPr lang="de-DE" sz="2400" b="1" dirty="0" err="1">
                <a:solidFill>
                  <a:schemeClr val="accent1"/>
                </a:solidFill>
              </a:rPr>
              <a:t>data</a:t>
            </a:r>
            <a:r>
              <a:rPr lang="de-DE" sz="2400" dirty="0">
                <a:solidFill>
                  <a:schemeClr val="bg1"/>
                </a:solidFill>
              </a:rPr>
              <a:t>                                                                       </a:t>
            </a:r>
            <a:r>
              <a:rPr lang="de-DE" sz="2400" dirty="0" err="1">
                <a:solidFill>
                  <a:schemeClr val="bg1"/>
                </a:solidFill>
              </a:rPr>
              <a:t>Exporteer</a:t>
            </a:r>
            <a:r>
              <a:rPr lang="de-DE" sz="2400" dirty="0">
                <a:solidFill>
                  <a:schemeClr val="bg1"/>
                </a:solidFill>
              </a:rPr>
              <a:t> </a:t>
            </a:r>
            <a:r>
              <a:rPr lang="de-DE" sz="2400" dirty="0" err="1">
                <a:solidFill>
                  <a:schemeClr val="bg1"/>
                </a:solidFill>
              </a:rPr>
              <a:t>data</a:t>
            </a:r>
            <a:r>
              <a:rPr lang="de-DE" sz="2400" dirty="0">
                <a:solidFill>
                  <a:schemeClr val="bg1"/>
                </a:solidFill>
              </a:rPr>
              <a:t> als CSV </a:t>
            </a:r>
            <a:r>
              <a:rPr lang="de-DE" sz="2400" dirty="0" err="1">
                <a:solidFill>
                  <a:schemeClr val="bg1"/>
                </a:solidFill>
              </a:rPr>
              <a:t>om</a:t>
            </a:r>
            <a:r>
              <a:rPr lang="de-DE" sz="2400" dirty="0">
                <a:solidFill>
                  <a:schemeClr val="bg1"/>
                </a:solidFill>
              </a:rPr>
              <a:t> </a:t>
            </a:r>
            <a:r>
              <a:rPr lang="de-DE" sz="2400" dirty="0" err="1">
                <a:solidFill>
                  <a:schemeClr val="bg1"/>
                </a:solidFill>
              </a:rPr>
              <a:t>te</a:t>
            </a:r>
            <a:r>
              <a:rPr lang="de-DE" sz="2400" dirty="0">
                <a:solidFill>
                  <a:schemeClr val="bg1"/>
                </a:solidFill>
              </a:rPr>
              <a:t> </a:t>
            </a:r>
            <a:r>
              <a:rPr lang="de-DE" sz="2400" dirty="0" err="1">
                <a:solidFill>
                  <a:schemeClr val="bg1"/>
                </a:solidFill>
              </a:rPr>
              <a:t>importeren</a:t>
            </a:r>
            <a:r>
              <a:rPr lang="de-DE" sz="2400" dirty="0">
                <a:solidFill>
                  <a:schemeClr val="bg1"/>
                </a:solidFill>
              </a:rPr>
              <a:t> in </a:t>
            </a:r>
            <a:r>
              <a:rPr lang="de-DE" sz="2400" dirty="0" err="1">
                <a:solidFill>
                  <a:schemeClr val="bg1"/>
                </a:solidFill>
              </a:rPr>
              <a:t>bijv</a:t>
            </a:r>
            <a:r>
              <a:rPr lang="de-DE" sz="2400" dirty="0">
                <a:solidFill>
                  <a:schemeClr val="bg1"/>
                </a:solidFill>
              </a:rPr>
              <a:t>. Excel</a:t>
            </a:r>
            <a:endParaRPr lang="de-DE" sz="2400" b="1" dirty="0">
              <a:solidFill>
                <a:schemeClr val="accent1"/>
              </a:solidFill>
            </a:endParaRPr>
          </a:p>
          <a:p>
            <a:pPr>
              <a:spcBef>
                <a:spcPts val="1800"/>
              </a:spcBef>
            </a:pPr>
            <a:r>
              <a:rPr lang="de-DE" sz="2400" b="1" dirty="0" err="1">
                <a:solidFill>
                  <a:schemeClr val="accent1"/>
                </a:solidFill>
              </a:rPr>
              <a:t>Aanmaken</a:t>
            </a:r>
            <a:r>
              <a:rPr lang="de-DE" sz="2400" b="1" dirty="0">
                <a:solidFill>
                  <a:schemeClr val="accent1"/>
                </a:solidFill>
              </a:rPr>
              <a:t> </a:t>
            </a:r>
            <a:r>
              <a:rPr lang="de-DE" sz="2400" b="1" dirty="0" err="1">
                <a:solidFill>
                  <a:schemeClr val="accent1"/>
                </a:solidFill>
              </a:rPr>
              <a:t>klant</a:t>
            </a:r>
            <a:r>
              <a:rPr lang="de-DE" sz="2400" b="1" dirty="0">
                <a:solidFill>
                  <a:schemeClr val="accent1"/>
                </a:solidFill>
              </a:rPr>
              <a:t> en </a:t>
            </a:r>
            <a:r>
              <a:rPr lang="de-DE" sz="2400" b="1" dirty="0" err="1">
                <a:solidFill>
                  <a:schemeClr val="accent1"/>
                </a:solidFill>
              </a:rPr>
              <a:t>locatiegegevens</a:t>
            </a:r>
            <a:r>
              <a:rPr lang="de-DE" sz="2400" b="1" dirty="0">
                <a:solidFill>
                  <a:schemeClr val="accent1"/>
                </a:solidFill>
              </a:rPr>
              <a:t>: </a:t>
            </a:r>
            <a:br>
              <a:rPr lang="de-DE" sz="2400" b="1" dirty="0">
                <a:solidFill>
                  <a:schemeClr val="accent1"/>
                </a:solidFill>
              </a:rPr>
            </a:br>
            <a:r>
              <a:rPr lang="de-DE" sz="2400" dirty="0">
                <a:solidFill>
                  <a:schemeClr val="bg1"/>
                </a:solidFill>
              </a:rPr>
              <a:t>App, digitale </a:t>
            </a:r>
            <a:r>
              <a:rPr lang="de-DE" sz="2400" dirty="0" err="1">
                <a:solidFill>
                  <a:schemeClr val="bg1"/>
                </a:solidFill>
              </a:rPr>
              <a:t>manifold</a:t>
            </a:r>
            <a:r>
              <a:rPr lang="de-DE" sz="2400" dirty="0">
                <a:solidFill>
                  <a:schemeClr val="bg1"/>
                </a:solidFill>
              </a:rPr>
              <a:t> en PC </a:t>
            </a:r>
            <a:r>
              <a:rPr lang="de-DE" sz="2400" dirty="0" err="1">
                <a:solidFill>
                  <a:schemeClr val="bg1"/>
                </a:solidFill>
              </a:rPr>
              <a:t>software</a:t>
            </a:r>
            <a:r>
              <a:rPr lang="de-DE" sz="2400" dirty="0">
                <a:solidFill>
                  <a:schemeClr val="bg1"/>
                </a:solidFill>
              </a:rPr>
              <a:t> </a:t>
            </a:r>
            <a:r>
              <a:rPr lang="de-DE" sz="2400" dirty="0" err="1">
                <a:solidFill>
                  <a:schemeClr val="bg1"/>
                </a:solidFill>
              </a:rPr>
              <a:t>eenvoudig</a:t>
            </a:r>
            <a:r>
              <a:rPr lang="de-DE" sz="2400" dirty="0">
                <a:solidFill>
                  <a:schemeClr val="bg1"/>
                </a:solidFill>
              </a:rPr>
              <a:t> via WLAN </a:t>
            </a:r>
            <a:r>
              <a:rPr lang="de-DE" sz="2400" dirty="0" err="1">
                <a:solidFill>
                  <a:schemeClr val="bg1"/>
                </a:solidFill>
              </a:rPr>
              <a:t>synchroniseren</a:t>
            </a:r>
            <a:endParaRPr lang="de-DE" sz="2400" dirty="0">
              <a:solidFill>
                <a:schemeClr val="bg1"/>
              </a:solidFill>
            </a:endParaRPr>
          </a:p>
          <a:p>
            <a:pPr>
              <a:spcBef>
                <a:spcPts val="1800"/>
              </a:spcBef>
            </a:pPr>
            <a:endParaRPr lang="de-DE" sz="2400" dirty="0">
              <a:solidFill>
                <a:schemeClr val="bg1"/>
              </a:solidFill>
            </a:endParaRPr>
          </a:p>
          <a:p>
            <a:pPr>
              <a:spcBef>
                <a:spcPts val="1800"/>
              </a:spcBef>
            </a:pPr>
            <a:r>
              <a:rPr lang="de-DE" sz="2400" dirty="0">
                <a:solidFill>
                  <a:schemeClr val="bg1"/>
                </a:solidFill>
              </a:rPr>
              <a:t>DE TOEKOMST IS DIGITAAL. ZIJN OOK JULLIE KLANTEN ER KLAAR VOOR?</a:t>
            </a:r>
          </a:p>
        </p:txBody>
      </p:sp>
    </p:spTree>
    <p:extLst>
      <p:ext uri="{BB962C8B-B14F-4D97-AF65-F5344CB8AC3E}">
        <p14:creationId xmlns:p14="http://schemas.microsoft.com/office/powerpoint/2010/main" val="1836576393"/>
      </p:ext>
    </p:extLst>
  </p:cSld>
  <p:clrMapOvr>
    <a:masterClrMapping/>
  </p:clrMapOvr>
  <p:transition spd="med">
    <p:zoom/>
  </p:transition>
</p:sld>
</file>

<file path=ppt/theme/theme1.xml><?xml version="1.0" encoding="utf-8"?>
<a:theme xmlns:a="http://schemas.openxmlformats.org/drawingml/2006/main" name="Testo_SE&amp;CO_KGaA_Master_PPT_2017_16to9">
  <a:themeElements>
    <a:clrScheme name="CD-2017 Blue look">
      <a:dk1>
        <a:srgbClr val="000000"/>
      </a:dk1>
      <a:lt1>
        <a:srgbClr val="FFFFFF"/>
      </a:lt1>
      <a:dk2>
        <a:srgbClr val="000000"/>
      </a:dk2>
      <a:lt2>
        <a:srgbClr val="FFFFFF"/>
      </a:lt2>
      <a:accent1>
        <a:srgbClr val="FF9900"/>
      </a:accent1>
      <a:accent2>
        <a:srgbClr val="1F4D5E"/>
      </a:accent2>
      <a:accent3>
        <a:srgbClr val="648798"/>
      </a:accent3>
      <a:accent4>
        <a:srgbClr val="B6C9D4"/>
      </a:accent4>
      <a:accent5>
        <a:srgbClr val="DAE4EA"/>
      </a:accent5>
      <a:accent6>
        <a:srgbClr val="FFD699"/>
      </a:accent6>
      <a:hlink>
        <a:srgbClr val="B6C9D4"/>
      </a:hlink>
      <a:folHlink>
        <a:srgbClr val="B6C9D4"/>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solidFill>
          <a:schemeClr val="accent1"/>
        </a:solidFill>
        <a:ln w="9525" cap="flat" cmpd="sng" algn="ctr">
          <a:solidFill>
            <a:srgbClr val="58585A"/>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spAutoFit/>
      </a:bodyPr>
      <a:lstStyle>
        <a:defPPr algn="l">
          <a:defRPr sz="1800" smtClean="0">
            <a:solidFill>
              <a:srgbClr val="58585A"/>
            </a:solidFill>
          </a:defRPr>
        </a:defPPr>
      </a:lstStyle>
    </a:txDef>
  </a:objectDefaults>
  <a:extraClrSchemeLst>
    <a:extraClrScheme>
      <a:clrScheme name="Larissa 1">
        <a:dk1>
          <a:srgbClr val="000000"/>
        </a:dk1>
        <a:lt1>
          <a:srgbClr val="FFFFFF"/>
        </a:lt1>
        <a:dk2>
          <a:srgbClr val="000000"/>
        </a:dk2>
        <a:lt2>
          <a:srgbClr val="808080"/>
        </a:lt2>
        <a:accent1>
          <a:srgbClr val="FF6600"/>
        </a:accent1>
        <a:accent2>
          <a:srgbClr val="C0C0C0"/>
        </a:accent2>
        <a:accent3>
          <a:srgbClr val="FFFFFF"/>
        </a:accent3>
        <a:accent4>
          <a:srgbClr val="000000"/>
        </a:accent4>
        <a:accent5>
          <a:srgbClr val="FFB8AA"/>
        </a:accent5>
        <a:accent6>
          <a:srgbClr val="AEAEAE"/>
        </a:accent6>
        <a:hlink>
          <a:srgbClr val="777777"/>
        </a:hlink>
        <a:folHlink>
          <a:srgbClr val="D3D3C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sto_SE&amp;CO_KGaA_Master_PPT_2017_16to9.potx" id="{EF877B94-8E9A-4F37-90AC-0DFF69FE6FBF}" vid="{FA5AC359-2416-4E57-B6B0-C27D1DA3B024}"/>
    </a:ext>
  </a:extLst>
</a:theme>
</file>

<file path=ppt/theme/theme2.xml><?xml version="1.0" encoding="utf-8"?>
<a:theme xmlns:a="http://schemas.openxmlformats.org/drawingml/2006/main" name="1_Testo_SE&amp;CO_KGaA_Master_PPT_2017_16to9">
  <a:themeElements>
    <a:clrScheme name="CD-2017 Blue look">
      <a:dk1>
        <a:srgbClr val="000000"/>
      </a:dk1>
      <a:lt1>
        <a:srgbClr val="FFFFFF"/>
      </a:lt1>
      <a:dk2>
        <a:srgbClr val="000000"/>
      </a:dk2>
      <a:lt2>
        <a:srgbClr val="FFFFFF"/>
      </a:lt2>
      <a:accent1>
        <a:srgbClr val="FF9900"/>
      </a:accent1>
      <a:accent2>
        <a:srgbClr val="1F4D5E"/>
      </a:accent2>
      <a:accent3>
        <a:srgbClr val="648798"/>
      </a:accent3>
      <a:accent4>
        <a:srgbClr val="B6C9D4"/>
      </a:accent4>
      <a:accent5>
        <a:srgbClr val="DAE4EA"/>
      </a:accent5>
      <a:accent6>
        <a:srgbClr val="FFD699"/>
      </a:accent6>
      <a:hlink>
        <a:srgbClr val="B6C9D4"/>
      </a:hlink>
      <a:folHlink>
        <a:srgbClr val="B6C9D4"/>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solidFill>
          <a:schemeClr val="accent1"/>
        </a:solidFill>
        <a:ln w="9525" cap="flat" cmpd="sng" algn="ctr">
          <a:solidFill>
            <a:srgbClr val="58585A"/>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spAutoFit/>
      </a:bodyPr>
      <a:lstStyle>
        <a:defPPr algn="l">
          <a:defRPr sz="1800" smtClean="0">
            <a:solidFill>
              <a:srgbClr val="58585A"/>
            </a:solidFill>
          </a:defRPr>
        </a:defPPr>
      </a:lstStyle>
    </a:txDef>
  </a:objectDefaults>
  <a:extraClrSchemeLst>
    <a:extraClrScheme>
      <a:clrScheme name="Larissa 1">
        <a:dk1>
          <a:srgbClr val="000000"/>
        </a:dk1>
        <a:lt1>
          <a:srgbClr val="FFFFFF"/>
        </a:lt1>
        <a:dk2>
          <a:srgbClr val="000000"/>
        </a:dk2>
        <a:lt2>
          <a:srgbClr val="808080"/>
        </a:lt2>
        <a:accent1>
          <a:srgbClr val="FF6600"/>
        </a:accent1>
        <a:accent2>
          <a:srgbClr val="C0C0C0"/>
        </a:accent2>
        <a:accent3>
          <a:srgbClr val="FFFFFF"/>
        </a:accent3>
        <a:accent4>
          <a:srgbClr val="000000"/>
        </a:accent4>
        <a:accent5>
          <a:srgbClr val="FFB8AA"/>
        </a:accent5>
        <a:accent6>
          <a:srgbClr val="AEAEAE"/>
        </a:accent6>
        <a:hlink>
          <a:srgbClr val="777777"/>
        </a:hlink>
        <a:folHlink>
          <a:srgbClr val="D3D3C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sto_SE&amp;CO_KGaA_Master_PPT_2017_16to9.potx" id="{EF877B94-8E9A-4F37-90AC-0DFF69FE6FBF}" vid="{FA5AC359-2416-4E57-B6B0-C27D1DA3B024}"/>
    </a:ext>
  </a:ext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A8923792D012F499F7145C623C3A941" ma:contentTypeVersion="9" ma:contentTypeDescription="Ein neues Dokument erstellen." ma:contentTypeScope="" ma:versionID="9e1ae4d267f24e5bb667f867150413fa">
  <xsd:schema xmlns:xsd="http://www.w3.org/2001/XMLSchema" xmlns:xs="http://www.w3.org/2001/XMLSchema" xmlns:p="http://schemas.microsoft.com/office/2006/metadata/properties" xmlns:ns2="64dd0d29-8795-449b-94c0-2a5002720d71" xmlns:ns3="1ea15636-0009-4900-b286-7b3346ffbb7a" targetNamespace="http://schemas.microsoft.com/office/2006/metadata/properties" ma:root="true" ma:fieldsID="43ddc2104bdd9deba5402f7cfb3532b8" ns2:_="" ns3:_="">
    <xsd:import namespace="64dd0d29-8795-449b-94c0-2a5002720d71"/>
    <xsd:import namespace="1ea15636-0009-4900-b286-7b3346ffbb7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dd0d29-8795-449b-94c0-2a5002720d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a15636-0009-4900-b286-7b3346ffbb7a"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FF8CDC-2AB7-4D8B-A84B-122941BBEC8F}">
  <ds:schemaRefs>
    <ds:schemaRef ds:uri="http://schemas.microsoft.com/sharepoint/v3/contenttype/forms"/>
  </ds:schemaRefs>
</ds:datastoreItem>
</file>

<file path=customXml/itemProps2.xml><?xml version="1.0" encoding="utf-8"?>
<ds:datastoreItem xmlns:ds="http://schemas.openxmlformats.org/officeDocument/2006/customXml" ds:itemID="{C900200B-AF32-46E2-88C0-C9316F1E5AF0}">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64dd0d29-8795-449b-94c0-2a5002720d71"/>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2FFF033-3B81-45A1-8F4B-B5CE387593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dd0d29-8795-449b-94c0-2a5002720d71"/>
    <ds:schemaRef ds:uri="1ea15636-0009-4900-b286-7b3346ffbb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1570</Words>
  <Application>Microsoft Office PowerPoint</Application>
  <PresentationFormat>Aangepast</PresentationFormat>
  <Paragraphs>207</Paragraphs>
  <Slides>24</Slides>
  <Notes>5</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24</vt:i4>
      </vt:variant>
    </vt:vector>
  </HeadingPairs>
  <TitlesOfParts>
    <vt:vector size="30" baseType="lpstr">
      <vt:lpstr>Arial</vt:lpstr>
      <vt:lpstr>Calibri</vt:lpstr>
      <vt:lpstr>Roboto</vt:lpstr>
      <vt:lpstr>Segoe UI</vt:lpstr>
      <vt:lpstr>Testo_SE&amp;CO_KGaA_Master_PPT_2017_16to9</vt:lpstr>
      <vt:lpstr>1_Testo_SE&amp;CO_KGaA_Master_PPT_2017_16to9</vt:lpstr>
      <vt:lpstr>PowerPoint-presentatie</vt:lpstr>
      <vt:lpstr>PowerPoint-presentatie</vt:lpstr>
      <vt:lpstr>De nieuwe generatie digitale Manifolds van Testo</vt:lpstr>
      <vt:lpstr>testo 550s / testo 557s: opnieuw zetten wij de standaard</vt:lpstr>
      <vt:lpstr>testo 550s / testo 557s: nog beter als zijn voorgangers</vt:lpstr>
      <vt:lpstr>testo 550i: De kleinste digitale manifold op de markt</vt:lpstr>
      <vt:lpstr>Smart Probe testo 552i: Vacuum meten zonder slang en/of kabel</vt:lpstr>
      <vt:lpstr>testo Smart App: een app voor alles</vt:lpstr>
      <vt:lpstr>Software testo DataControl: voor nog meer gemak</vt:lpstr>
      <vt:lpstr>Verbeterde koffer en extra toebehoren voor nog meer gemak</vt:lpstr>
      <vt:lpstr>Voor iedere monteur een passende set</vt:lpstr>
      <vt:lpstr>Voor iedere monteur een passende set samenstelling</vt:lpstr>
      <vt:lpstr>testo 550i: vanuit iedere hoek</vt:lpstr>
      <vt:lpstr>testo 550s: vanuit iedere hoek</vt:lpstr>
      <vt:lpstr>testo 557s: vanuit iedere hoek</vt:lpstr>
      <vt:lpstr>PowerPoint-presentatie</vt:lpstr>
      <vt:lpstr>PowerPoint-presentatie</vt:lpstr>
      <vt:lpstr>Nieuwe Testo 915i Smart Probe </vt:lpstr>
      <vt:lpstr>testo 883 warmtebeeldcamera</vt:lpstr>
      <vt:lpstr>PowerPoint-presentatie</vt:lpstr>
      <vt:lpstr>Application | Preventive maintenance and facility management</vt:lpstr>
      <vt:lpstr>Versterking voor gebouwen-energieadvies </vt:lpstr>
      <vt:lpstr>Application | Buildings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9</cp:revision>
  <dcterms:created xsi:type="dcterms:W3CDTF">2020-08-18T06:27:46Z</dcterms:created>
  <dcterms:modified xsi:type="dcterms:W3CDTF">2021-04-07T09:24:29Z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Quelle">
    <vt:lpwstr>Testotemplate</vt:lpwstr>
  </property>
  <property fmtid="{D5CDD505-2E9C-101B-9397-08002B2CF9AE}" pid="3" name="ContentTypeId">
    <vt:lpwstr>0x0101005A8923792D012F499F7145C623C3A941</vt:lpwstr>
  </property>
</Properties>
</file>